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wmf" ContentType="image/x-wmf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78" r:id="rId3"/>
    <p:sldId id="256" r:id="rId4"/>
    <p:sldId id="268" r:id="rId5"/>
    <p:sldId id="257" r:id="rId7"/>
    <p:sldId id="276" r:id="rId8"/>
    <p:sldId id="274" r:id="rId9"/>
    <p:sldId id="277" r:id="rId10"/>
    <p:sldId id="275" r:id="rId11"/>
    <p:sldId id="279" r:id="rId12"/>
    <p:sldId id="280" r:id="rId13"/>
    <p:sldId id="281" r:id="rId14"/>
    <p:sldId id="260" r:id="rId15"/>
    <p:sldId id="262" r:id="rId16"/>
    <p:sldId id="265" r:id="rId17"/>
    <p:sldId id="263" r:id="rId18"/>
    <p:sldId id="270" r:id="rId19"/>
    <p:sldId id="271" r:id="rId20"/>
    <p:sldId id="282" r:id="rId21"/>
    <p:sldId id="283" r:id="rId22"/>
    <p:sldId id="284" r:id="rId23"/>
    <p:sldId id="258" r:id="rId24"/>
    <p:sldId id="290" r:id="rId25"/>
    <p:sldId id="291" r:id="rId26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72"/>
    <p:restoredTop sz="94763"/>
  </p:normalViewPr>
  <p:slideViewPr>
    <p:cSldViewPr showGuides="1">
      <p:cViewPr varScale="1">
        <p:scale>
          <a:sx n="92" d="100"/>
          <a:sy n="92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6866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defTabSz="685800" eaLnBrk="1" hangingPunct="1"/>
            <a:endParaRPr lang="en-US" altLang="zh-CN" sz="1200" b="1">
              <a:ea typeface="华文新魏" panose="02010800040101010101" pitchFamily="2" charset="-122"/>
            </a:endParaRPr>
          </a:p>
        </p:txBody>
      </p:sp>
      <p:sp>
        <p:nvSpPr>
          <p:cNvPr id="36867" name="Rectangle 3"/>
          <p:cNvSpPr>
            <a:spLocks noGrp="1"/>
          </p:cNvSpPr>
          <p:nvPr>
            <p:ph type="dt" idx="2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en-US" altLang="zh-CN" sz="1200" b="1">
              <a:ea typeface="华文新魏" panose="02010800040101010101" pitchFamily="2" charset="-122"/>
            </a:endParaRPr>
          </a:p>
        </p:txBody>
      </p:sp>
      <p:sp>
        <p:nvSpPr>
          <p:cNvPr id="36868" name="Rectangle 4"/>
          <p:cNvSpPr>
            <a:spLocks noTextEdi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36869" name="Rectangle 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6870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eaLnBrk="1" hangingPunct="1"/>
            <a:endParaRPr lang="en-US" altLang="zh-CN" sz="1200" b="1">
              <a:ea typeface="华文新魏" panose="02010800040101010101" pitchFamily="2" charset="-122"/>
            </a:endParaRPr>
          </a:p>
        </p:txBody>
      </p:sp>
      <p:sp>
        <p:nvSpPr>
          <p:cNvPr id="36871" name="Rectangle 7"/>
          <p:cNvSpPr>
            <a:spLocks noGrp="1"/>
          </p:cNvSpPr>
          <p:nvPr>
            <p:ph type="sldNum" sz="quarter" idx="4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zh-CN" sz="1200" b="1">
                <a:ea typeface="华文新魏" panose="02010800040101010101" pitchFamily="2" charset="-122"/>
              </a:rPr>
            </a:fld>
            <a:endParaRPr lang="en-US" altLang="zh-CN" sz="1200" b="1">
              <a:ea typeface="华文新魏" panose="0201080004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等线 Light" panose="02010600030101010101" charset="-12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Rectangle 7"/>
          <p:cNvSpPr>
            <a:spLocks noGrp="1"/>
          </p:cNvSpPr>
          <p:nvPr>
            <p:ph type="sldNum" sz="quarter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marL="0" lvl="0" indent="0" algn="r" eaLnBrk="1" hangingPunct="1"/>
            <a:fld id="{9A0DB2DC-4C9A-4742-B13C-FB6460FD3503}" type="slidenum">
              <a:rPr lang="en-US" altLang="zh-CN" sz="1200" b="1">
                <a:ea typeface="华文新魏" panose="02010800040101010101" pitchFamily="2" charset="-122"/>
              </a:rPr>
            </a:fld>
            <a:endParaRPr lang="en-US" altLang="zh-CN" sz="1200" b="1">
              <a:ea typeface="华文新魏" panose="02010800040101010101" pitchFamily="2" charset="-122"/>
            </a:endParaRPr>
          </a:p>
        </p:txBody>
      </p:sp>
      <p:sp>
        <p:nvSpPr>
          <p:cNvPr id="37891" name="Rectangle 2"/>
          <p:cNvSpPr>
            <a:spLocks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zh-CN" altLang="en-US" sz="1200" u="none" baseline="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99100" y="914400"/>
            <a:ext cx="7349400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kumimoji="0" lang="zh-CN" altLang="en-US" sz="45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100" y="3560400"/>
            <a:ext cx="7349400" cy="1472400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spc="15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205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205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205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456300" y="774000"/>
            <a:ext cx="8229600" cy="5482800"/>
          </a:xfrm>
        </p:spPr>
        <p:txBody>
          <a:bodyPr/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5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5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024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024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1024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末尾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100" y="2484000"/>
            <a:ext cx="7349400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kumimoji="0" lang="zh-CN" altLang="en-US" sz="45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45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899100" y="3560400"/>
            <a:ext cx="7349400" cy="471600"/>
          </a:xfrm>
        </p:spPr>
        <p:txBody>
          <a:bodyPr>
            <a:normAutofit/>
          </a:bodyPr>
          <a:lstStyle>
            <a:lvl1pPr algn="ctr">
              <a:lnSpc>
                <a:spcPct val="110000"/>
              </a:lnSpc>
              <a:buNone/>
              <a:defRPr sz="1800" spc="150"/>
            </a:lvl1pPr>
          </a:lstStyle>
          <a:p>
            <a:pPr lvl="0"/>
            <a:r>
              <a:rPr kumimoji="0" lang="zh-CN" altLang="en-US" sz="1800" b="0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1126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126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1127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1_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1066800" y="838200"/>
            <a:ext cx="7772400" cy="5378450"/>
          </a:xfrm>
        </p:spPr>
        <p:txBody>
          <a:bodyPr/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5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5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12290" name="Rectangle 6"/>
          <p:cNvSpPr>
            <a:spLocks noGrp="1"/>
          </p:cNvSpPr>
          <p:nvPr>
            <p:ph type="sldNum" sz="quarter" idx="4"/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12293" name="Rectangle 4"/>
          <p:cNvSpPr>
            <a:spLocks noGrp="1"/>
          </p:cNvSpPr>
          <p:nvPr>
            <p:ph type="dt" sz="half" idx="2"/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12294" name="Rectangle 5"/>
          <p:cNvSpPr>
            <a:spLocks noGrp="1"/>
          </p:cNvSpPr>
          <p:nvPr>
            <p:ph type="ftr" sz="quarter" idx="3"/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490400"/>
            <a:ext cx="8226900" cy="47592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5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5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307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307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307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93100" y="3848400"/>
            <a:ext cx="5826600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kumimoji="0" lang="zh-CN" altLang="en-US" sz="33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33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493100" y="4615200"/>
            <a:ext cx="5826600" cy="867600"/>
          </a:xfrm>
        </p:spPr>
        <p:txBody>
          <a:bodyPr>
            <a:normAutofit/>
          </a:bodyPr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35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35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409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410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410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6300" y="1501200"/>
            <a:ext cx="3882600" cy="4748400"/>
          </a:xfrm>
        </p:spPr>
        <p:txBody>
          <a:bodyPr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5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5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808700" y="1501200"/>
            <a:ext cx="3882600" cy="4748400"/>
          </a:xfrm>
        </p:spPr>
        <p:txBody>
          <a:bodyPr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</a:endParaRPr>
          </a:p>
          <a:p>
            <a:pPr lvl="3"/>
            <a:r>
              <a:rPr kumimoji="0" lang="zh-CN" altLang="en-US" sz="1050" b="0" i="0" u="none" strike="noStrike" kern="1200" cap="none" spc="113" normalizeH="0" baseline="0" noProof="1">
                <a:uLnTx/>
                <a:uFillTx/>
              </a:rPr>
              <a:t>四级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</a:endParaRPr>
          </a:p>
          <a:p>
            <a:pPr lvl="4"/>
            <a:r>
              <a:rPr kumimoji="0" lang="zh-CN" altLang="en-US" sz="1050" b="0" i="0" u="none" strike="noStrike" kern="1200" cap="none" spc="113" normalizeH="0" baseline="0" noProof="1">
                <a:uLnTx/>
                <a:uFillTx/>
              </a:rPr>
              <a:t>五级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</a:endParaRPr>
          </a:p>
        </p:txBody>
      </p:sp>
      <p:sp>
        <p:nvSpPr>
          <p:cNvPr id="5122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5125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5126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6300" y="1429200"/>
            <a:ext cx="4006800" cy="381600"/>
          </a:xfrm>
        </p:spPr>
        <p:txBody>
          <a:bodyPr lIns="101600" tIns="38100" rIns="76200" bIns="3810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6300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5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5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76813" y="1421729"/>
            <a:ext cx="4006800" cy="381600"/>
          </a:xfrm>
        </p:spPr>
        <p:txBody>
          <a:bodyPr lIns="101600" tIns="38100" rIns="76200" bIns="38100" rtlCol="0">
            <a:normAutofit/>
          </a:bodyPr>
          <a:lstStyle>
            <a:lvl1pPr marL="0" indent="0">
              <a:lnSpc>
                <a:spcPct val="100000"/>
              </a:lnSpc>
              <a:buNone/>
              <a:defRPr sz="1500" b="1" spc="1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500" b="1" i="0" u="none" strike="noStrike" kern="1200" cap="none" spc="150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500" b="1" i="0" u="none" strike="noStrike" kern="1200" cap="none" spc="150" normalizeH="0" baseline="0" noProof="1">
              <a:uLnTx/>
              <a:uFillTx/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76813" y="1854000"/>
            <a:ext cx="4006800" cy="4395600"/>
          </a:xfrm>
        </p:spPr>
        <p:txBody>
          <a:bodyPr lIns="101600" tIns="0" rIns="82550" bIns="0" rtlCol="0">
            <a:normAutofit/>
          </a:bodyPr>
          <a:lstStyle/>
          <a:p>
            <a:pPr lvl="0"/>
            <a:r>
              <a:rPr kumimoji="0" lang="zh-CN" altLang="en-US" sz="18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8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1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二级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2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三级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3"/>
            <a:r>
              <a:rPr kumimoji="0" lang="zh-CN" altLang="en-US" sz="1050" b="0" i="0" u="none" strike="noStrike" kern="1200" cap="none" spc="113" normalizeH="0" baseline="0" noProof="1">
                <a:uLnTx/>
                <a:uFillTx/>
                <a:sym typeface="+mn-ea"/>
              </a:rPr>
              <a:t>四级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  <a:sym typeface="+mn-ea"/>
            </a:endParaRPr>
          </a:p>
          <a:p>
            <a:pPr lvl="4"/>
            <a:r>
              <a:rPr kumimoji="0" lang="zh-CN" altLang="en-US" sz="1050" b="0" i="0" u="none" strike="noStrike" kern="1200" cap="none" spc="113" normalizeH="0" baseline="0" noProof="1">
                <a:uLnTx/>
                <a:uFillTx/>
                <a:sym typeface="+mn-ea"/>
              </a:rPr>
              <a:t>五级</a:t>
            </a:r>
            <a:endParaRPr kumimoji="0" lang="zh-CN" altLang="en-US" sz="105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6146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6149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6150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608400"/>
            <a:ext cx="8226900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kumimoji="0" lang="zh-CN" altLang="en-US" sz="27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7170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7173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7174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图片与标题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56300" y="1555200"/>
            <a:ext cx="3924808" cy="4608000"/>
          </a:xfrm>
        </p:spPr>
        <p:txBody>
          <a:bodyPr vert="horz" wrap="square" lIns="90000" tIns="46800" rIns="90000" bIns="46800" numCol="1" rtlCol="0" anchor="t" anchorCtr="0" compatLnSpc="1">
            <a:normAutofit/>
          </a:bodyPr>
          <a:lstStyle>
            <a:lvl1pPr>
              <a:buNone/>
              <a:defRPr sz="1200"/>
            </a:lvl1pPr>
          </a:lstStyle>
          <a:p>
            <a:pPr marL="171450" marR="0" lvl="0" indent="-171450" algn="l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ts val="75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1200" b="0" i="0" u="none" strike="noStrike" kern="1200" cap="none" spc="113" normalizeH="0" baseline="0" noProof="1">
                <a:ln>
                  <a:noFill/>
                </a:ln>
                <a:solidFill>
                  <a:srgbClr val="595959"/>
                </a:solidFill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rPr>
              <a:t>单击图标添加图片</a:t>
            </a:r>
            <a:endParaRPr kumimoji="0" lang="zh-CN" altLang="en-US" sz="1200" b="0" i="0" u="none" strike="noStrike" kern="1200" cap="none" spc="113" normalizeH="0" baseline="0" noProof="1">
              <a:ln>
                <a:noFill/>
              </a:ln>
              <a:solidFill>
                <a:srgbClr val="595959"/>
              </a:solidFill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762800" y="1555200"/>
            <a:ext cx="3920400" cy="4608000"/>
          </a:xfrm>
        </p:spPr>
        <p:txBody>
          <a:bodyPr rtlCol="0">
            <a:normAutofit/>
          </a:bodyPr>
          <a:lstStyle>
            <a:lvl1pPr>
              <a:buNone/>
              <a:defRPr sz="1200"/>
            </a:lvl1pPr>
          </a:lstStyle>
          <a:p>
            <a:pPr lvl="0"/>
            <a:r>
              <a:rPr kumimoji="0" lang="zh-CN" altLang="en-US" sz="1200" b="0" i="0" u="none" strike="noStrike" kern="1200" cap="none" spc="113" normalizeH="0" baseline="0" noProof="1">
                <a:uLnTx/>
                <a:uFillTx/>
                <a:sym typeface="+mn-ea"/>
              </a:rPr>
              <a:t>单击此处编辑母版文本样式</a:t>
            </a:r>
            <a:endParaRPr kumimoji="0" lang="zh-CN" altLang="en-US" sz="1200" b="0" i="0" u="none" strike="noStrike" kern="1200" cap="none" spc="113" normalizeH="0" baseline="0" noProof="1">
              <a:uLnTx/>
              <a:uFillTx/>
              <a:sym typeface="+mn-ea"/>
            </a:endParaRP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>
          <a:xfrm>
            <a:off x="455613" y="608013"/>
            <a:ext cx="8228012" cy="706437"/>
          </a:xfrm>
        </p:spPr>
        <p:txBody>
          <a:bodyPr/>
          <a:lstStyle/>
          <a:p>
            <a:r>
              <a:rPr kumimoji="0" lang="zh-CN" altLang="en-US" sz="2700" b="1" i="0" u="none" strike="noStrike" kern="1200" cap="none" spc="225" normalizeH="0" baseline="0" noProof="1">
                <a:uLnTx/>
                <a:uFillTx/>
              </a:rPr>
              <a:t>单击此处编辑母版标题样式</a:t>
            </a:r>
            <a:endParaRPr kumimoji="0" lang="zh-CN" altLang="en-US" sz="2700" b="1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8194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8197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8198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76100" y="914400"/>
            <a:ext cx="7830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kumimoji="0" lang="zh-CN" altLang="en-US" sz="2100" b="1" i="0" u="none" strike="noStrike" kern="1200" cap="none" spc="225" normalizeH="0" baseline="0" noProof="1">
                <a:uLnTx/>
                <a:uFillTx/>
                <a:sym typeface="+mn-ea"/>
              </a:rPr>
              <a:t>单击此处编辑母版标题样式</a:t>
            </a:r>
            <a:endParaRPr kumimoji="0" lang="zh-CN" altLang="en-US" sz="2100" b="1" i="0" u="none" strike="noStrike" kern="1200" cap="none" spc="225" normalizeH="0" baseline="0" noProof="1">
              <a:uLnTx/>
              <a:uFillTx/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914400"/>
            <a:ext cx="6876900" cy="5029200"/>
          </a:xfrm>
        </p:spPr>
        <p:txBody>
          <a:bodyPr vert="eaVert" lIns="46800" rIns="46800"/>
          <a:lstStyle>
            <a:lvl1pPr marL="171450" indent="-171450">
              <a:spcAft>
                <a:spcPts val="750"/>
              </a:spcAft>
              <a:defRPr spc="225"/>
            </a:lvl1pPr>
            <a:lvl2pPr marL="514350" indent="-171450">
              <a:defRPr spc="225"/>
            </a:lvl2pPr>
            <a:lvl3pPr marL="857250" indent="-171450">
              <a:defRPr spc="225"/>
            </a:lvl3pPr>
            <a:lvl4pPr marL="1200150" indent="-171450">
              <a:defRPr spc="225"/>
            </a:lvl4pPr>
            <a:lvl5pPr marL="1543050" indent="-171450">
              <a:defRPr spc="225"/>
            </a:lvl5pPr>
          </a:lstStyle>
          <a:p>
            <a:pPr lvl="0"/>
            <a:r>
              <a:rPr kumimoji="0" lang="zh-CN" altLang="en-US" sz="1800" b="0" i="0" u="none" strike="noStrike" kern="1200" cap="none" spc="225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225" normalizeH="0" baseline="0" noProof="1">
              <a:uLnTx/>
              <a:uFillTx/>
            </a:endParaRPr>
          </a:p>
          <a:p>
            <a:pPr lvl="1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二级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2"/>
            <a:r>
              <a:rPr kumimoji="0" lang="zh-CN" altLang="en-US" sz="1200" b="0" i="0" u="none" strike="noStrike" kern="1200" cap="none" spc="225" normalizeH="0" baseline="0" noProof="1">
                <a:uLnTx/>
                <a:uFillTx/>
              </a:rPr>
              <a:t>三级</a:t>
            </a:r>
            <a:endParaRPr kumimoji="0" lang="zh-CN" altLang="en-US" sz="1200" b="0" i="0" u="none" strike="noStrike" kern="1200" cap="none" spc="225" normalizeH="0" baseline="0" noProof="1">
              <a:uLnTx/>
              <a:uFillTx/>
            </a:endParaRPr>
          </a:p>
          <a:p>
            <a:pPr lvl="3"/>
            <a:r>
              <a:rPr kumimoji="0" lang="zh-CN" altLang="en-US" sz="1050" b="0" i="0" u="none" strike="noStrike" kern="1200" cap="none" spc="225" normalizeH="0" baseline="0" noProof="1">
                <a:uLnTx/>
                <a:uFillTx/>
              </a:rPr>
              <a:t>四级</a:t>
            </a:r>
            <a:endParaRPr kumimoji="0" lang="zh-CN" altLang="en-US" sz="1050" b="0" i="0" u="none" strike="noStrike" kern="1200" cap="none" spc="225" normalizeH="0" baseline="0" noProof="1">
              <a:uLnTx/>
              <a:uFillTx/>
            </a:endParaRPr>
          </a:p>
          <a:p>
            <a:pPr lvl="4"/>
            <a:r>
              <a:rPr kumimoji="0" lang="zh-CN" altLang="en-US" sz="1050" b="0" i="0" u="none" strike="noStrike" kern="1200" cap="none" spc="225" normalizeH="0" baseline="0" noProof="1">
                <a:uLnTx/>
                <a:uFillTx/>
              </a:rPr>
              <a:t>五级</a:t>
            </a:r>
            <a:endParaRPr kumimoji="0" lang="zh-CN" altLang="en-US" sz="1050" b="0" i="0" u="none" strike="noStrike" kern="1200" cap="none" spc="225" normalizeH="0" baseline="0" noProof="1">
              <a:uLnTx/>
              <a:uFillTx/>
            </a:endParaRPr>
          </a:p>
        </p:txBody>
      </p:sp>
      <p:sp>
        <p:nvSpPr>
          <p:cNvPr id="9218" name="灯片编号占位符 5"/>
          <p:cNvSpPr>
            <a:spLocks noGrp="1"/>
          </p:cNvSpPr>
          <p:nvPr>
            <p:ph type="sldNum" sz="quarter" idx="4"/>
            <p:custDataLst>
              <p:tags r:id="rId2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r"/>
            <a:fld id="{9A0DB2DC-4C9A-4742-B13C-FB6460FD3503}" type="slidenum">
              <a:rPr lang="en-US" altLang="zh-CN"/>
            </a:fld>
            <a:endParaRPr lang="en-US" altLang="zh-CN"/>
          </a:p>
        </p:txBody>
      </p:sp>
      <p:sp>
        <p:nvSpPr>
          <p:cNvPr id="9221" name="日期占位符 3"/>
          <p:cNvSpPr>
            <a:spLocks noGrp="1"/>
          </p:cNvSpPr>
          <p:nvPr>
            <p:ph type="dt" sz="half" idx="2"/>
            <p:custDataLst>
              <p:tags r:id="rId3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endParaRPr lang="en-US" altLang="zh-CN"/>
          </a:p>
        </p:txBody>
      </p:sp>
      <p:sp>
        <p:nvSpPr>
          <p:cNvPr id="9222" name="页脚占位符 4"/>
          <p:cNvSpPr>
            <a:spLocks noGrp="1"/>
          </p:cNvSpPr>
          <p:nvPr>
            <p:ph type="ftr" sz="quarter" idx="3"/>
            <p:custDataLst>
              <p:tags r:id="rId4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ctr" anchorCtr="0"/>
          <a:p>
            <a:pPr algn="ctr"/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35.xml"/><Relationship Id="rId16" Type="http://schemas.openxmlformats.org/officeDocument/2006/relationships/tags" Target="../tags/tag34.xml"/><Relationship Id="rId15" Type="http://schemas.openxmlformats.org/officeDocument/2006/relationships/tags" Target="../tags/tag33.xml"/><Relationship Id="rId14" Type="http://schemas.openxmlformats.org/officeDocument/2006/relationships/tags" Target="../tags/tag32.xml"/><Relationship Id="rId13" Type="http://schemas.openxmlformats.org/officeDocument/2006/relationships/tags" Target="../tags/tag3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455613" y="608013"/>
            <a:ext cx="8228012" cy="706437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 anchor="ctr" anchorCtr="0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455613" y="1490663"/>
            <a:ext cx="8228012" cy="4759325"/>
          </a:xfrm>
          <a:prstGeom prst="rect">
            <a:avLst/>
          </a:prstGeom>
          <a:noFill/>
          <a:ln w="9525">
            <a:noFill/>
          </a:ln>
        </p:spPr>
        <p:txBody>
          <a:bodyPr lIns="90000" tIns="46800" rIns="90000" bIns="46800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458788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3087688" y="6315075"/>
            <a:ext cx="2968625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ct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6657975" y="6315075"/>
            <a:ext cx="2025650" cy="31591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>
            <a:lvl1pPr marL="0" indent="0" algn="r">
              <a:defRPr sz="7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2700" b="1" i="0" u="none" kern="1200" spc="225" baseline="0">
          <a:solidFill>
            <a:srgbClr val="262626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914400" rtl="0" eaLnBrk="1" fontAlgn="base" hangingPunct="1">
        <a:lnSpc>
          <a:spcPct val="130000"/>
        </a:lnSpc>
        <a:spcBef>
          <a:spcPct val="0"/>
        </a:spcBef>
        <a:spcAft>
          <a:spcPts val="750"/>
        </a:spcAft>
        <a:buClrTx/>
        <a:buSzTx/>
        <a:buFont typeface="Arial" panose="020B0604020202020204" pitchFamily="34" charset="0"/>
        <a:buChar char="●"/>
        <a:defRPr kumimoji="0" sz="18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914400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l"/>
          <a:tab pos="1207135" algn="l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914400" rtl="0" eaLnBrk="1" fontAlgn="base" hangingPunct="1">
        <a:lnSpc>
          <a:spcPct val="120000"/>
        </a:lnSpc>
        <a:spcBef>
          <a:spcPct val="0"/>
        </a:spcBef>
        <a:spcAft>
          <a:spcPts val="450"/>
        </a:spcAft>
        <a:buClrTx/>
        <a:buSzTx/>
        <a:buFont typeface="Arial" panose="020B0604020202020204" pitchFamily="34" charset="0"/>
        <a:buChar char="●"/>
        <a:tabLst>
          <a:tab pos="1206500" algn=""/>
          <a:tab pos="1207135" algn=""/>
        </a:tabLst>
        <a:defRPr kumimoji="0" sz="120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914400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Wingdings" panose="05000000000000000000" pitchFamily="2" charset="2"/>
        <a:buChar char=""/>
        <a:tabLst>
          <a:tab pos="1206500" algn="l"/>
          <a:tab pos="1207135" algn="l"/>
        </a:tabLst>
        <a:defRPr kumimoji="0" sz="105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914400" rtl="0" eaLnBrk="1" fontAlgn="base" hangingPunct="1">
        <a:lnSpc>
          <a:spcPct val="120000"/>
        </a:lnSpc>
        <a:spcBef>
          <a:spcPct val="0"/>
        </a:spcBef>
        <a:spcAft>
          <a:spcPts val="225"/>
        </a:spcAft>
        <a:buClrTx/>
        <a:buSzTx/>
        <a:buFont typeface="Arial" panose="020B0604020202020204" pitchFamily="34" charset="0"/>
        <a:buChar char="•"/>
        <a:tabLst>
          <a:tab pos="1206500" algn="l"/>
          <a:tab pos="1207135" algn="l"/>
        </a:tabLst>
        <a:defRPr kumimoji="0" sz="1050" b="0" i="0" u="none" kern="1200" spc="113" baseline="0">
          <a:solidFill>
            <a:srgbClr val="595959"/>
          </a:solidFill>
          <a:effectLst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3429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6858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0287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37160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35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microsoft.com/office/2007/relationships/media" Target="file:///I:\foralice.mid" TargetMode="External"/><Relationship Id="rId1" Type="http://schemas.openxmlformats.org/officeDocument/2006/relationships/audio" Target="file:///I:\foralice.mid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1.wmf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audio" Target="../media/audio4.wav"/><Relationship Id="rId1" Type="http://schemas.openxmlformats.org/officeDocument/2006/relationships/image" Target="../media/image1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5.wav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5.wav"/><Relationship Id="rId1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audio" Target="../media/audio7.wav"/><Relationship Id="rId2" Type="http://schemas.openxmlformats.org/officeDocument/2006/relationships/audio" Target="../media/audio6.wav"/><Relationship Id="rId1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3314" name="WordArt 4"/>
          <p:cNvSpPr>
            <a:spLocks noTextEdit="1"/>
          </p:cNvSpPr>
          <p:nvPr/>
        </p:nvSpPr>
        <p:spPr>
          <a:xfrm>
            <a:off x="2857500" y="1989138"/>
            <a:ext cx="3443288" cy="6302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5400" b="1">
                <a:ln w="19050" cap="flat" cmpd="sng">
                  <a:solidFill>
                    <a:schemeClr val="accent2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FF0000"/>
                </a:solidFill>
                <a:effectLst>
                  <a:outerShdw dist="35921" dir="2699999" algn="ctr" rotWithShape="0">
                    <a:srgbClr val="990000"/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时、分、秒的认识时、分、秒的认识</a:t>
            </a:r>
            <a:endParaRPr lang="zh-CN" altLang="en-US" sz="5400" b="1">
              <a:ln w="19050" cap="flat" cmpd="sng">
                <a:solidFill>
                  <a:schemeClr val="accent2"/>
                </a:solidFill>
                <a:prstDash val="solid"/>
                <a:headEnd type="none" w="med" len="med"/>
                <a:tailEnd type="none" w="med" len="med"/>
              </a:ln>
              <a:solidFill>
                <a:srgbClr val="FF0000"/>
              </a:solidFill>
              <a:effectLst>
                <a:outerShdw dist="35921" dir="2699999" algn="ctr" rotWithShape="0">
                  <a:srgbClr val="990000"/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F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2530" name="Rectangle 2"/>
          <p:cNvSpPr/>
          <p:nvPr/>
        </p:nvSpPr>
        <p:spPr>
          <a:xfrm>
            <a:off x="2484438" y="3933825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>
              <a:solidFill>
                <a:srgbClr val="0000FF"/>
              </a:solidFill>
            </a:endParaRPr>
          </a:p>
        </p:txBody>
      </p:sp>
      <p:sp>
        <p:nvSpPr>
          <p:cNvPr id="22531" name="Rectangle 3"/>
          <p:cNvSpPr/>
          <p:nvPr/>
        </p:nvSpPr>
        <p:spPr>
          <a:xfrm>
            <a:off x="395288" y="476250"/>
            <a:ext cx="8604250" cy="3387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>
                <a:latin typeface="宋体" panose="02010600030101010101" pitchFamily="2" charset="-122"/>
              </a:rPr>
              <a:t>填合适的时间单位。</a:t>
            </a:r>
            <a:br>
              <a:rPr lang="zh-CN" altLang="en-US" sz="3600">
                <a:latin typeface="宋体" panose="02010600030101010101" pitchFamily="2" charset="-122"/>
              </a:rPr>
            </a:br>
            <a:r>
              <a:rPr lang="en-US" altLang="zh-CN" sz="3600">
                <a:latin typeface="宋体" panose="02010600030101010101" pitchFamily="2" charset="-122"/>
              </a:rPr>
              <a:t>1</a:t>
            </a:r>
            <a:r>
              <a:rPr lang="zh-CN" altLang="en-US" sz="3600">
                <a:latin typeface="宋体" panose="02010600030101010101" pitchFamily="2" charset="-122"/>
              </a:rPr>
              <a:t>、上一节课的时间是</a:t>
            </a:r>
            <a:r>
              <a:rPr lang="en-US" altLang="zh-CN" sz="3600">
                <a:latin typeface="宋体" panose="02010600030101010101" pitchFamily="2" charset="-122"/>
              </a:rPr>
              <a:t>35</a:t>
            </a:r>
            <a:r>
              <a:rPr lang="zh-CN" altLang="en-US" sz="3600">
                <a:latin typeface="宋体" panose="02010600030101010101" pitchFamily="2" charset="-122"/>
              </a:rPr>
              <a:t>（   ）。</a:t>
            </a:r>
            <a:endParaRPr lang="zh-CN" altLang="en-US" sz="3600">
              <a:latin typeface="宋体" panose="02010600030101010101" pitchFamily="2" charset="-122"/>
            </a:endParaRPr>
          </a:p>
          <a:p>
            <a:br>
              <a:rPr lang="zh-CN" altLang="en-US" sz="3600">
                <a:latin typeface="宋体" panose="02010600030101010101" pitchFamily="2" charset="-122"/>
              </a:rPr>
            </a:br>
            <a:r>
              <a:rPr lang="en-US" altLang="zh-CN" sz="3600">
                <a:latin typeface="宋体" panose="02010600030101010101" pitchFamily="2" charset="-122"/>
              </a:rPr>
              <a:t>2</a:t>
            </a:r>
            <a:r>
              <a:rPr lang="zh-CN" altLang="en-US" sz="3600">
                <a:latin typeface="宋体" panose="02010600030101010101" pitchFamily="2" charset="-122"/>
              </a:rPr>
              <a:t>、从天津坐火车到北京大约要</a:t>
            </a:r>
            <a:r>
              <a:rPr lang="en-US" altLang="zh-CN" sz="3600">
                <a:latin typeface="宋体" panose="02010600030101010101" pitchFamily="2" charset="-122"/>
              </a:rPr>
              <a:t>1</a:t>
            </a:r>
            <a:r>
              <a:rPr lang="zh-CN" altLang="en-US" sz="3600">
                <a:latin typeface="宋体" panose="02010600030101010101" pitchFamily="2" charset="-122"/>
              </a:rPr>
              <a:t>（   ）。</a:t>
            </a:r>
            <a:br>
              <a:rPr lang="zh-CN" altLang="en-US" sz="3600">
                <a:latin typeface="宋体" panose="02010600030101010101" pitchFamily="2" charset="-122"/>
              </a:rPr>
            </a:br>
            <a:endParaRPr lang="zh-CN" altLang="en-US" sz="3600">
              <a:latin typeface="宋体" panose="02010600030101010101" pitchFamily="2" charset="-122"/>
            </a:endParaRPr>
          </a:p>
          <a:p>
            <a:r>
              <a:rPr lang="en-US" altLang="zh-CN" sz="3600">
                <a:latin typeface="宋体" panose="02010600030101010101" pitchFamily="2" charset="-122"/>
              </a:rPr>
              <a:t>3</a:t>
            </a:r>
            <a:r>
              <a:rPr lang="zh-CN" altLang="en-US" sz="3600">
                <a:latin typeface="宋体" panose="02010600030101010101" pitchFamily="2" charset="-122"/>
              </a:rPr>
              <a:t>、老师从家骑自行车到学校大约要</a:t>
            </a:r>
            <a:r>
              <a:rPr lang="en-US" altLang="zh-CN" sz="3600">
                <a:latin typeface="宋体" panose="02010600030101010101" pitchFamily="2" charset="-122"/>
              </a:rPr>
              <a:t>10</a:t>
            </a:r>
            <a:r>
              <a:rPr lang="zh-CN" altLang="en-US" sz="3600">
                <a:latin typeface="宋体" panose="02010600030101010101" pitchFamily="2" charset="-122"/>
              </a:rPr>
              <a:t>（ ）</a:t>
            </a:r>
            <a:endParaRPr lang="zh-CN" altLang="en-US" sz="360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3554" name="Rectangle 2"/>
          <p:cNvSpPr/>
          <p:nvPr/>
        </p:nvSpPr>
        <p:spPr>
          <a:xfrm>
            <a:off x="2484438" y="3933825"/>
            <a:ext cx="184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>
              <a:solidFill>
                <a:srgbClr val="0000FF"/>
              </a:solidFill>
            </a:endParaRPr>
          </a:p>
        </p:txBody>
      </p:sp>
      <p:pic>
        <p:nvPicPr>
          <p:cNvPr id="23555" name="foralice.mid">
            <a:hlinkClick r:id="" action="ppaction://media"/>
          </p:cNvPr>
          <p:cNvPicPr>
            <a:picLocks noRot="1"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link="rId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388350" y="60213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Text Box 4"/>
          <p:cNvSpPr/>
          <p:nvPr/>
        </p:nvSpPr>
        <p:spPr>
          <a:xfrm>
            <a:off x="1331913" y="1700213"/>
            <a:ext cx="6048375" cy="115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500" b="1"/>
              <a:t>       </a:t>
            </a:r>
            <a:r>
              <a:rPr lang="zh-CN" altLang="en-US" sz="3500" b="1"/>
              <a:t>计量很短的时间，常用比分更小的单位</a:t>
            </a:r>
            <a:r>
              <a:rPr lang="en-US" altLang="zh-CN" sz="3500" b="1">
                <a:latin typeface="Arial" panose="020B0604020202020204" pitchFamily="34" charset="0"/>
              </a:rPr>
              <a:t>——</a:t>
            </a:r>
            <a:r>
              <a:rPr lang="zh-CN" altLang="en-US" sz="3500" b="1"/>
              <a:t>秒</a:t>
            </a:r>
            <a:endParaRPr lang="zh-CN" altLang="en-US" sz="35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8600" fill="hold"/>
                                        <p:tgtEl>
                                          <p:spTgt spid="235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4578" name="Oval 2"/>
          <p:cNvSpPr/>
          <p:nvPr/>
        </p:nvSpPr>
        <p:spPr>
          <a:xfrm>
            <a:off x="442913" y="1268413"/>
            <a:ext cx="5497512" cy="5334000"/>
          </a:xfrm>
          <a:prstGeom prst="ellipse">
            <a:avLst/>
          </a:prstGeom>
          <a:gradFill rotWithShape="0">
            <a:gsLst>
              <a:gs pos="0">
                <a:srgbClr val="F8B049">
                  <a:alpha val="100000"/>
                </a:srgbClr>
              </a:gs>
              <a:gs pos="17999">
                <a:srgbClr val="B43E85">
                  <a:alpha val="100000"/>
                </a:srgbClr>
              </a:gs>
              <a:gs pos="31000">
                <a:srgbClr val="C50849">
                  <a:alpha val="100000"/>
                </a:srgbClr>
              </a:gs>
              <a:gs pos="33000">
                <a:srgbClr val="F952A0">
                  <a:alpha val="100000"/>
                </a:srgbClr>
              </a:gs>
              <a:gs pos="37000">
                <a:srgbClr val="FEE7F2">
                  <a:alpha val="100000"/>
                </a:srgbClr>
              </a:gs>
              <a:gs pos="78999">
                <a:srgbClr val="F8B049">
                  <a:alpha val="100000"/>
                </a:srgbClr>
              </a:gs>
              <a:gs pos="87000">
                <a:srgbClr val="F8B049">
                  <a:alpha val="100000"/>
                </a:srgbClr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4579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1513" y="1443038"/>
            <a:ext cx="5105400" cy="4948237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4580" name="Line 4"/>
          <p:cNvCxnSpPr/>
          <p:nvPr/>
        </p:nvCxnSpPr>
        <p:spPr>
          <a:xfrm flipV="1">
            <a:off x="3186113" y="2335213"/>
            <a:ext cx="1587" cy="1600200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4581" name="Line 5"/>
          <p:cNvCxnSpPr/>
          <p:nvPr/>
        </p:nvCxnSpPr>
        <p:spPr>
          <a:xfrm flipH="1" flipV="1">
            <a:off x="1890713" y="3554413"/>
            <a:ext cx="1311275" cy="33337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4582" name="Line 6"/>
          <p:cNvCxnSpPr/>
          <p:nvPr/>
        </p:nvCxnSpPr>
        <p:spPr>
          <a:xfrm flipV="1">
            <a:off x="3186113" y="3935413"/>
            <a:ext cx="1187450" cy="1587"/>
          </a:xfrm>
          <a:prstGeom prst="line">
            <a:avLst/>
          </a:prstGeom>
          <a:ln w="7620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4583" name="Text Box 21"/>
          <p:cNvSpPr/>
          <p:nvPr/>
        </p:nvSpPr>
        <p:spPr>
          <a:xfrm>
            <a:off x="5715000" y="2590800"/>
            <a:ext cx="245110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>
                <a:solidFill>
                  <a:srgbClr val="A50021"/>
                </a:solidFill>
                <a:ea typeface="黑体" panose="02010609060101010101" pitchFamily="49" charset="-122"/>
              </a:rPr>
              <a:t>记作： </a:t>
            </a:r>
            <a:r>
              <a:rPr lang="en-US" altLang="zh-CN" sz="3600" b="1">
                <a:solidFill>
                  <a:srgbClr val="A50021"/>
                </a:solidFill>
                <a:ea typeface="黑体" panose="02010609060101010101" pitchFamily="49" charset="-122"/>
              </a:rPr>
              <a:t>3</a:t>
            </a:r>
            <a:r>
              <a:rPr lang="zh-CN" altLang="en-US" sz="3600" b="1">
                <a:solidFill>
                  <a:srgbClr val="A50021"/>
                </a:solidFill>
                <a:ea typeface="黑体" panose="02010609060101010101" pitchFamily="49" charset="-122"/>
              </a:rPr>
              <a:t>时 </a:t>
            </a:r>
            <a:endParaRPr lang="zh-CN" altLang="en-US" sz="3600" b="1">
              <a:solidFill>
                <a:srgbClr val="A50021"/>
              </a:solidFill>
              <a:ea typeface="黑体" panose="02010609060101010101" pitchFamily="49" charset="-122"/>
            </a:endParaRPr>
          </a:p>
        </p:txBody>
      </p:sp>
      <p:sp>
        <p:nvSpPr>
          <p:cNvPr id="24584" name="Text Box 22"/>
          <p:cNvSpPr/>
          <p:nvPr/>
        </p:nvSpPr>
        <p:spPr>
          <a:xfrm>
            <a:off x="6248400" y="4114800"/>
            <a:ext cx="4127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>
                <a:solidFill>
                  <a:srgbClr val="A50021"/>
                </a:solidFill>
                <a:ea typeface="黑体" panose="02010609060101010101" pitchFamily="49" charset="-122"/>
              </a:rPr>
              <a:t>3</a:t>
            </a:r>
            <a:endParaRPr lang="en-US" altLang="zh-CN" sz="3600" b="1">
              <a:solidFill>
                <a:srgbClr val="A50021"/>
              </a:solidFill>
              <a:ea typeface="黑体" panose="02010609060101010101" pitchFamily="49" charset="-122"/>
            </a:endParaRPr>
          </a:p>
        </p:txBody>
      </p:sp>
      <p:sp>
        <p:nvSpPr>
          <p:cNvPr id="24585" name="Text Box 23"/>
          <p:cNvSpPr/>
          <p:nvPr/>
        </p:nvSpPr>
        <p:spPr>
          <a:xfrm>
            <a:off x="6781800" y="4114800"/>
            <a:ext cx="3365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>
                <a:solidFill>
                  <a:srgbClr val="A50021"/>
                </a:solidFill>
                <a:ea typeface="黑体" panose="02010609060101010101" pitchFamily="49" charset="-122"/>
              </a:rPr>
              <a:t>:</a:t>
            </a:r>
            <a:endParaRPr lang="en-US" altLang="zh-CN" sz="3600" b="1">
              <a:solidFill>
                <a:srgbClr val="A50021"/>
              </a:solidFill>
              <a:ea typeface="黑体" panose="02010609060101010101" pitchFamily="49" charset="-122"/>
            </a:endParaRPr>
          </a:p>
        </p:txBody>
      </p:sp>
      <p:sp>
        <p:nvSpPr>
          <p:cNvPr id="24586" name="Text Box 24"/>
          <p:cNvSpPr/>
          <p:nvPr/>
        </p:nvSpPr>
        <p:spPr>
          <a:xfrm>
            <a:off x="7162800" y="4114800"/>
            <a:ext cx="6413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600" b="1">
                <a:solidFill>
                  <a:srgbClr val="A50021"/>
                </a:solidFill>
                <a:ea typeface="黑体" panose="02010609060101010101" pitchFamily="49" charset="-122"/>
              </a:rPr>
              <a:t>00</a:t>
            </a:r>
            <a:endParaRPr lang="en-US" altLang="zh-CN" sz="3600" b="1">
              <a:solidFill>
                <a:srgbClr val="A50021"/>
              </a:solidFill>
              <a:ea typeface="黑体" panose="02010609060101010101" pitchFamily="49" charset="-122"/>
            </a:endParaRPr>
          </a:p>
        </p:txBody>
      </p:sp>
      <p:sp>
        <p:nvSpPr>
          <p:cNvPr id="24587" name="Rectangle 25"/>
          <p:cNvSpPr/>
          <p:nvPr/>
        </p:nvSpPr>
        <p:spPr>
          <a:xfrm>
            <a:off x="684213" y="333375"/>
            <a:ext cx="806450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/>
              <a:t> </a:t>
            </a:r>
            <a:r>
              <a:rPr lang="zh-CN" altLang="en-US" sz="2800" b="1"/>
              <a:t>分针指着</a:t>
            </a:r>
            <a:r>
              <a:rPr lang="en-US" altLang="zh-CN" sz="2800" b="1"/>
              <a:t>12</a:t>
            </a:r>
            <a:r>
              <a:rPr lang="zh-CN" altLang="en-US" sz="2800" b="1"/>
              <a:t>，时针指着数几这时的时刻就是几时 </a:t>
            </a:r>
            <a:r>
              <a:rPr lang="en-US" altLang="zh-CN" sz="2800" b="1"/>
              <a:t>, </a:t>
            </a:r>
            <a:endParaRPr lang="en-US" altLang="zh-CN" sz="2800" b="1"/>
          </a:p>
          <a:p>
            <a:r>
              <a:rPr lang="en-US" altLang="zh-CN" sz="2800" b="1"/>
              <a:t>  </a:t>
            </a:r>
            <a:r>
              <a:rPr lang="zh-CN" altLang="en-US" sz="2800" b="1"/>
              <a:t>如图正好是</a:t>
            </a:r>
            <a:r>
              <a:rPr lang="en-US" altLang="zh-CN" sz="2800" b="1"/>
              <a:t>3</a:t>
            </a:r>
            <a:r>
              <a:rPr lang="zh-CN" altLang="en-US" sz="2800" b="1"/>
              <a:t>时 </a:t>
            </a:r>
            <a:endParaRPr lang="zh-CN" altLang="en-US" sz="2800" b="1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 fill="hold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 fill="hold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3" grpId="0" animBg="1"/>
      <p:bldP spid="24584" grpId="0" animBg="1"/>
      <p:bldP spid="24585" grpId="0" animBg="1"/>
      <p:bldP spid="2458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5602" name="Oval 2"/>
          <p:cNvSpPr/>
          <p:nvPr/>
        </p:nvSpPr>
        <p:spPr>
          <a:xfrm>
            <a:off x="304800" y="474663"/>
            <a:ext cx="2971800" cy="2819400"/>
          </a:xfrm>
          <a:prstGeom prst="ellipse">
            <a:avLst/>
          </a:prstGeom>
          <a:gradFill rotWithShape="0">
            <a:gsLst>
              <a:gs pos="0">
                <a:srgbClr val="F8B049">
                  <a:alpha val="100000"/>
                </a:srgbClr>
              </a:gs>
              <a:gs pos="17999">
                <a:srgbClr val="B43E85">
                  <a:alpha val="100000"/>
                </a:srgbClr>
              </a:gs>
              <a:gs pos="31000">
                <a:srgbClr val="C50849">
                  <a:alpha val="100000"/>
                </a:srgbClr>
              </a:gs>
              <a:gs pos="33000">
                <a:srgbClr val="F952A0">
                  <a:alpha val="100000"/>
                </a:srgbClr>
              </a:gs>
              <a:gs pos="37000">
                <a:srgbClr val="FEE7F2">
                  <a:alpha val="100000"/>
                </a:srgbClr>
              </a:gs>
              <a:gs pos="78999">
                <a:srgbClr val="F8B049">
                  <a:alpha val="100000"/>
                </a:srgbClr>
              </a:gs>
              <a:gs pos="87000">
                <a:srgbClr val="F8B049">
                  <a:alpha val="100000"/>
                </a:srgbClr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5603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609600"/>
            <a:ext cx="2590800" cy="24796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5604" name="Line 4"/>
          <p:cNvCxnSpPr/>
          <p:nvPr/>
        </p:nvCxnSpPr>
        <p:spPr>
          <a:xfrm flipH="1" flipV="1">
            <a:off x="1752600" y="1031875"/>
            <a:ext cx="0" cy="79692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5605" name="Line 5"/>
          <p:cNvCxnSpPr/>
          <p:nvPr/>
        </p:nvCxnSpPr>
        <p:spPr>
          <a:xfrm flipV="1">
            <a:off x="1752600" y="1336675"/>
            <a:ext cx="381000" cy="492125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5606" name="Oval 8"/>
          <p:cNvSpPr/>
          <p:nvPr/>
        </p:nvSpPr>
        <p:spPr>
          <a:xfrm>
            <a:off x="395288" y="3533775"/>
            <a:ext cx="2895600" cy="2895600"/>
          </a:xfrm>
          <a:prstGeom prst="ellipse">
            <a:avLst/>
          </a:prstGeom>
          <a:gradFill rotWithShape="0">
            <a:gsLst>
              <a:gs pos="0">
                <a:srgbClr val="764700"/>
              </a:gs>
              <a:gs pos="100000">
                <a:srgbClr val="FF9900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5607" name="Picture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3888" y="3762375"/>
            <a:ext cx="2438400" cy="2438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8" name="Oval 10"/>
          <p:cNvSpPr/>
          <p:nvPr/>
        </p:nvSpPr>
        <p:spPr>
          <a:xfrm>
            <a:off x="6011863" y="457200"/>
            <a:ext cx="2895600" cy="2743200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B2B26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5609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64263" y="609600"/>
            <a:ext cx="2590800" cy="2479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10" name="Oval 12"/>
          <p:cNvSpPr/>
          <p:nvPr/>
        </p:nvSpPr>
        <p:spPr>
          <a:xfrm>
            <a:off x="5940425" y="3657600"/>
            <a:ext cx="2895600" cy="2743200"/>
          </a:xfrm>
          <a:prstGeom prst="ellipse">
            <a:avLst/>
          </a:prstGeom>
          <a:gradFill rotWithShape="0">
            <a:gsLst>
              <a:gs pos="0">
                <a:srgbClr val="00FF00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5611" name="Picture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92825" y="3810000"/>
            <a:ext cx="2590800" cy="2479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12" name="Oval 14"/>
          <p:cNvSpPr/>
          <p:nvPr/>
        </p:nvSpPr>
        <p:spPr>
          <a:xfrm>
            <a:off x="3048000" y="2209800"/>
            <a:ext cx="2895600" cy="2743200"/>
          </a:xfrm>
          <a:prstGeom prst="ellipse">
            <a:avLst/>
          </a:prstGeom>
          <a:gradFill rotWithShape="0">
            <a:gsLst>
              <a:gs pos="0">
                <a:srgbClr val="5E9EFF">
                  <a:alpha val="100000"/>
                </a:srgbClr>
              </a:gs>
              <a:gs pos="39999">
                <a:srgbClr val="85C2FF">
                  <a:alpha val="100000"/>
                </a:srgbClr>
              </a:gs>
              <a:gs pos="70000">
                <a:srgbClr val="C4D6EB">
                  <a:alpha val="100000"/>
                </a:srgbClr>
              </a:gs>
              <a:gs pos="100000">
                <a:srgbClr val="FFEBFA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5613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00400" y="2286000"/>
            <a:ext cx="2590800" cy="24796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5614" name="Line 16"/>
          <p:cNvCxnSpPr/>
          <p:nvPr/>
        </p:nvCxnSpPr>
        <p:spPr>
          <a:xfrm flipV="1">
            <a:off x="1843088" y="4108450"/>
            <a:ext cx="0" cy="873125"/>
          </a:xfrm>
          <a:prstGeom prst="line">
            <a:avLst/>
          </a:prstGeom>
          <a:ln w="5715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5615" name="Line 17"/>
          <p:cNvCxnSpPr/>
          <p:nvPr/>
        </p:nvCxnSpPr>
        <p:spPr>
          <a:xfrm flipH="1" flipV="1">
            <a:off x="1843088" y="4489450"/>
            <a:ext cx="0" cy="492125"/>
          </a:xfrm>
          <a:prstGeom prst="line">
            <a:avLst/>
          </a:prstGeom>
          <a:ln w="76200" cap="flat" cmpd="sng">
            <a:solidFill>
              <a:srgbClr val="FFFF66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5616" name="Line 20"/>
          <p:cNvCxnSpPr/>
          <p:nvPr/>
        </p:nvCxnSpPr>
        <p:spPr>
          <a:xfrm flipH="1" flipV="1">
            <a:off x="7459663" y="1031875"/>
            <a:ext cx="0" cy="720725"/>
          </a:xfrm>
          <a:prstGeom prst="line">
            <a:avLst/>
          </a:prstGeom>
          <a:ln w="5715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5617" name="Line 21"/>
          <p:cNvCxnSpPr/>
          <p:nvPr/>
        </p:nvCxnSpPr>
        <p:spPr>
          <a:xfrm>
            <a:off x="7459663" y="1717675"/>
            <a:ext cx="0" cy="609600"/>
          </a:xfrm>
          <a:prstGeom prst="line">
            <a:avLst/>
          </a:prstGeom>
          <a:ln w="762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5618" name="Line 22"/>
          <p:cNvCxnSpPr/>
          <p:nvPr/>
        </p:nvCxnSpPr>
        <p:spPr>
          <a:xfrm flipV="1">
            <a:off x="4495800" y="2590800"/>
            <a:ext cx="0" cy="914400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5619" name="Line 23"/>
          <p:cNvCxnSpPr/>
          <p:nvPr/>
        </p:nvCxnSpPr>
        <p:spPr>
          <a:xfrm flipH="1">
            <a:off x="3810000" y="3505200"/>
            <a:ext cx="685800" cy="0"/>
          </a:xfrm>
          <a:prstGeom prst="line">
            <a:avLst/>
          </a:prstGeom>
          <a:ln w="7620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5620" name="Line 24"/>
          <p:cNvCxnSpPr/>
          <p:nvPr/>
        </p:nvCxnSpPr>
        <p:spPr>
          <a:xfrm flipH="1" flipV="1">
            <a:off x="7388225" y="4232275"/>
            <a:ext cx="0" cy="949325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5621" name="Line 25"/>
          <p:cNvCxnSpPr/>
          <p:nvPr/>
        </p:nvCxnSpPr>
        <p:spPr>
          <a:xfrm flipH="1" flipV="1">
            <a:off x="7083425" y="4613275"/>
            <a:ext cx="304800" cy="568325"/>
          </a:xfrm>
          <a:prstGeom prst="line">
            <a:avLst/>
          </a:prstGeom>
          <a:ln w="7620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5622" name="Text Box 26"/>
          <p:cNvSpPr/>
          <p:nvPr/>
        </p:nvSpPr>
        <p:spPr>
          <a:xfrm>
            <a:off x="2759075" y="379413"/>
            <a:ext cx="94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FFFF66"/>
                </a:solidFill>
                <a:ea typeface="隶书" panose="02010509060101010101" charset="-122"/>
              </a:rPr>
              <a:t>（</a:t>
            </a:r>
            <a:r>
              <a:rPr lang="en-US" altLang="zh-CN" b="1">
                <a:solidFill>
                  <a:srgbClr val="FFFF66"/>
                </a:solidFill>
                <a:ea typeface="隶书" panose="02010509060101010101" charset="-122"/>
              </a:rPr>
              <a:t>1</a:t>
            </a:r>
            <a:r>
              <a:rPr lang="zh-CN" altLang="en-US" b="1">
                <a:solidFill>
                  <a:srgbClr val="FFFF66"/>
                </a:solidFill>
                <a:ea typeface="隶书" panose="02010509060101010101" charset="-122"/>
              </a:rPr>
              <a:t>）</a:t>
            </a:r>
            <a:endParaRPr lang="zh-CN" altLang="en-US" b="1">
              <a:solidFill>
                <a:srgbClr val="FFFF66"/>
              </a:solidFill>
              <a:ea typeface="隶书" panose="02010509060101010101" charset="-122"/>
            </a:endParaRPr>
          </a:p>
        </p:txBody>
      </p:sp>
      <p:sp>
        <p:nvSpPr>
          <p:cNvPr id="25623" name="Text Box 28"/>
          <p:cNvSpPr/>
          <p:nvPr/>
        </p:nvSpPr>
        <p:spPr>
          <a:xfrm>
            <a:off x="5364163" y="379413"/>
            <a:ext cx="94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FFFF66"/>
                </a:solidFill>
                <a:ea typeface="隶书" panose="02010509060101010101" charset="-122"/>
              </a:rPr>
              <a:t>（</a:t>
            </a:r>
            <a:r>
              <a:rPr lang="en-US" altLang="zh-CN" b="1">
                <a:solidFill>
                  <a:srgbClr val="FFFF66"/>
                </a:solidFill>
                <a:ea typeface="隶书" panose="02010509060101010101" charset="-122"/>
              </a:rPr>
              <a:t>3</a:t>
            </a:r>
            <a:r>
              <a:rPr lang="zh-CN" altLang="en-US" b="1">
                <a:solidFill>
                  <a:srgbClr val="FFFF66"/>
                </a:solidFill>
                <a:ea typeface="隶书" panose="02010509060101010101" charset="-122"/>
              </a:rPr>
              <a:t>）</a:t>
            </a:r>
            <a:endParaRPr lang="zh-CN" altLang="en-US" b="1">
              <a:solidFill>
                <a:srgbClr val="FFFF66"/>
              </a:solidFill>
              <a:ea typeface="隶书" panose="02010509060101010101" charset="-122"/>
            </a:endParaRPr>
          </a:p>
        </p:txBody>
      </p:sp>
      <p:sp>
        <p:nvSpPr>
          <p:cNvPr id="25624" name="Text Box 29"/>
          <p:cNvSpPr/>
          <p:nvPr/>
        </p:nvSpPr>
        <p:spPr>
          <a:xfrm>
            <a:off x="6016625" y="3200400"/>
            <a:ext cx="94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FFFF66"/>
                </a:solidFill>
                <a:ea typeface="隶书" panose="02010509060101010101" charset="-122"/>
              </a:rPr>
              <a:t>（</a:t>
            </a:r>
            <a:r>
              <a:rPr lang="en-US" altLang="zh-CN" b="1">
                <a:solidFill>
                  <a:srgbClr val="FFFF66"/>
                </a:solidFill>
                <a:ea typeface="隶书" panose="02010509060101010101" charset="-122"/>
              </a:rPr>
              <a:t>6</a:t>
            </a:r>
            <a:r>
              <a:rPr lang="zh-CN" altLang="en-US" b="1">
                <a:solidFill>
                  <a:srgbClr val="FFFF66"/>
                </a:solidFill>
                <a:ea typeface="隶书" panose="02010509060101010101" charset="-122"/>
              </a:rPr>
              <a:t>）</a:t>
            </a:r>
            <a:endParaRPr lang="zh-CN" altLang="en-US" b="1">
              <a:solidFill>
                <a:srgbClr val="FFFF66"/>
              </a:solidFill>
              <a:ea typeface="隶书" panose="02010509060101010101" charset="-122"/>
            </a:endParaRPr>
          </a:p>
        </p:txBody>
      </p:sp>
      <p:sp>
        <p:nvSpPr>
          <p:cNvPr id="25625" name="Text Box 30"/>
          <p:cNvSpPr/>
          <p:nvPr/>
        </p:nvSpPr>
        <p:spPr>
          <a:xfrm>
            <a:off x="3810000" y="1600200"/>
            <a:ext cx="9461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FFFF66"/>
                </a:solidFill>
                <a:ea typeface="隶书" panose="02010509060101010101" charset="-122"/>
              </a:rPr>
              <a:t>（</a:t>
            </a:r>
            <a:r>
              <a:rPr lang="en-US" altLang="zh-CN" b="1">
                <a:solidFill>
                  <a:srgbClr val="FFFF66"/>
                </a:solidFill>
                <a:ea typeface="隶书" panose="02010509060101010101" charset="-122"/>
              </a:rPr>
              <a:t>5</a:t>
            </a:r>
            <a:r>
              <a:rPr lang="zh-CN" altLang="en-US" b="1">
                <a:solidFill>
                  <a:srgbClr val="FFFF66"/>
                </a:solidFill>
                <a:ea typeface="隶书" panose="02010509060101010101" charset="-122"/>
              </a:rPr>
              <a:t>）</a:t>
            </a:r>
            <a:endParaRPr lang="zh-CN" altLang="en-US" b="1">
              <a:solidFill>
                <a:srgbClr val="FFFF66"/>
              </a:solidFill>
              <a:ea typeface="隶书" panose="02010509060101010101" charset="-122"/>
            </a:endParaRPr>
          </a:p>
        </p:txBody>
      </p:sp>
      <p:sp>
        <p:nvSpPr>
          <p:cNvPr id="25626" name="Text Box 31"/>
          <p:cNvSpPr/>
          <p:nvPr/>
        </p:nvSpPr>
        <p:spPr>
          <a:xfrm>
            <a:off x="395288" y="2924175"/>
            <a:ext cx="94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FFFF66"/>
                </a:solidFill>
                <a:ea typeface="隶书" panose="02010509060101010101" charset="-122"/>
              </a:rPr>
              <a:t>（</a:t>
            </a:r>
            <a:r>
              <a:rPr lang="en-US" altLang="zh-CN" b="1">
                <a:solidFill>
                  <a:srgbClr val="FFFF66"/>
                </a:solidFill>
                <a:ea typeface="隶书" panose="02010509060101010101" charset="-122"/>
              </a:rPr>
              <a:t>4</a:t>
            </a:r>
            <a:r>
              <a:rPr lang="zh-CN" altLang="en-US" b="1">
                <a:solidFill>
                  <a:srgbClr val="FFFF66"/>
                </a:solidFill>
                <a:ea typeface="隶书" panose="02010509060101010101" charset="-122"/>
              </a:rPr>
              <a:t>）</a:t>
            </a:r>
            <a:endParaRPr lang="zh-CN" altLang="en-US" b="1">
              <a:solidFill>
                <a:srgbClr val="FFFF66"/>
              </a:solidFill>
              <a:ea typeface="隶书" panose="02010509060101010101" charset="-122"/>
            </a:endParaRPr>
          </a:p>
        </p:txBody>
      </p:sp>
      <p:sp>
        <p:nvSpPr>
          <p:cNvPr id="25627" name="Rectangle 34"/>
          <p:cNvSpPr/>
          <p:nvPr/>
        </p:nvSpPr>
        <p:spPr>
          <a:xfrm>
            <a:off x="2843213" y="333375"/>
            <a:ext cx="9144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1</a:t>
            </a:r>
            <a:r>
              <a:rPr lang="zh-CN" altLang="en-US"/>
              <a:t>时</a:t>
            </a:r>
            <a:endParaRPr lang="zh-CN" altLang="en-US"/>
          </a:p>
        </p:txBody>
      </p:sp>
      <p:sp>
        <p:nvSpPr>
          <p:cNvPr id="25628" name="Rectangle 35"/>
          <p:cNvSpPr/>
          <p:nvPr/>
        </p:nvSpPr>
        <p:spPr>
          <a:xfrm>
            <a:off x="2843213" y="671513"/>
            <a:ext cx="9144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1</a:t>
            </a:r>
            <a:r>
              <a:rPr lang="zh-CN" altLang="en-US"/>
              <a:t>：</a:t>
            </a:r>
            <a:r>
              <a:rPr lang="en-US" altLang="zh-CN"/>
              <a:t>00</a:t>
            </a:r>
            <a:endParaRPr lang="en-US" altLang="zh-CN"/>
          </a:p>
        </p:txBody>
      </p:sp>
      <p:sp>
        <p:nvSpPr>
          <p:cNvPr id="25629" name="Rectangle 37"/>
          <p:cNvSpPr/>
          <p:nvPr/>
        </p:nvSpPr>
        <p:spPr>
          <a:xfrm>
            <a:off x="5386388" y="333375"/>
            <a:ext cx="9144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6</a:t>
            </a:r>
            <a:r>
              <a:rPr lang="zh-CN" altLang="en-US"/>
              <a:t>时</a:t>
            </a:r>
            <a:endParaRPr lang="zh-CN" altLang="en-US"/>
          </a:p>
        </p:txBody>
      </p:sp>
      <p:sp>
        <p:nvSpPr>
          <p:cNvPr id="25630" name="Rectangle 38"/>
          <p:cNvSpPr/>
          <p:nvPr/>
        </p:nvSpPr>
        <p:spPr>
          <a:xfrm>
            <a:off x="250825" y="3048000"/>
            <a:ext cx="9144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>
                <a:solidFill>
                  <a:srgbClr val="FFFF66"/>
                </a:solidFill>
              </a:rPr>
              <a:t> </a:t>
            </a:r>
            <a:r>
              <a:rPr lang="en-US" altLang="zh-CN">
                <a:solidFill>
                  <a:srgbClr val="0F1423"/>
                </a:solidFill>
              </a:rPr>
              <a:t>12</a:t>
            </a:r>
            <a:r>
              <a:rPr lang="zh-CN" altLang="en-US">
                <a:solidFill>
                  <a:srgbClr val="0F1423"/>
                </a:solidFill>
              </a:rPr>
              <a:t>时</a:t>
            </a:r>
            <a:endParaRPr lang="zh-CN" altLang="en-US"/>
          </a:p>
        </p:txBody>
      </p:sp>
      <p:sp>
        <p:nvSpPr>
          <p:cNvPr id="25631" name="Rectangle 39"/>
          <p:cNvSpPr/>
          <p:nvPr/>
        </p:nvSpPr>
        <p:spPr>
          <a:xfrm>
            <a:off x="3810000" y="1600200"/>
            <a:ext cx="9144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9</a:t>
            </a:r>
            <a:r>
              <a:rPr lang="zh-CN" altLang="en-US"/>
              <a:t>时</a:t>
            </a:r>
            <a:endParaRPr lang="zh-CN" altLang="en-US"/>
          </a:p>
        </p:txBody>
      </p:sp>
      <p:sp>
        <p:nvSpPr>
          <p:cNvPr id="25632" name="Rectangle 40"/>
          <p:cNvSpPr/>
          <p:nvPr/>
        </p:nvSpPr>
        <p:spPr>
          <a:xfrm>
            <a:off x="6016625" y="3200400"/>
            <a:ext cx="9144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11</a:t>
            </a:r>
            <a:r>
              <a:rPr lang="zh-CN" altLang="en-US"/>
              <a:t>时</a:t>
            </a:r>
            <a:endParaRPr lang="zh-CN" altLang="en-US"/>
          </a:p>
        </p:txBody>
      </p:sp>
      <p:sp>
        <p:nvSpPr>
          <p:cNvPr id="25633" name="Rectangle 42"/>
          <p:cNvSpPr/>
          <p:nvPr/>
        </p:nvSpPr>
        <p:spPr>
          <a:xfrm>
            <a:off x="5364163" y="692150"/>
            <a:ext cx="9144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6</a:t>
            </a:r>
            <a:r>
              <a:rPr lang="zh-CN" altLang="en-US"/>
              <a:t>：</a:t>
            </a:r>
            <a:r>
              <a:rPr lang="en-US" altLang="zh-CN"/>
              <a:t>00</a:t>
            </a:r>
            <a:endParaRPr lang="en-US" altLang="zh-CN"/>
          </a:p>
        </p:txBody>
      </p:sp>
      <p:sp>
        <p:nvSpPr>
          <p:cNvPr id="25634" name="Rectangle 43"/>
          <p:cNvSpPr/>
          <p:nvPr/>
        </p:nvSpPr>
        <p:spPr>
          <a:xfrm>
            <a:off x="273050" y="3479800"/>
            <a:ext cx="9144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12</a:t>
            </a:r>
            <a:r>
              <a:rPr lang="zh-CN" altLang="en-US"/>
              <a:t>：</a:t>
            </a:r>
            <a:r>
              <a:rPr lang="en-US" altLang="zh-CN"/>
              <a:t>00</a:t>
            </a:r>
            <a:endParaRPr lang="en-US" altLang="zh-CN"/>
          </a:p>
        </p:txBody>
      </p:sp>
      <p:sp>
        <p:nvSpPr>
          <p:cNvPr id="25635" name="Rectangle 44"/>
          <p:cNvSpPr/>
          <p:nvPr/>
        </p:nvSpPr>
        <p:spPr>
          <a:xfrm>
            <a:off x="4876800" y="1600200"/>
            <a:ext cx="9144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9</a:t>
            </a:r>
            <a:r>
              <a:rPr lang="zh-CN" altLang="en-US"/>
              <a:t>：</a:t>
            </a:r>
            <a:r>
              <a:rPr lang="en-US" altLang="zh-CN"/>
              <a:t>00</a:t>
            </a:r>
            <a:endParaRPr lang="en-US" altLang="zh-CN"/>
          </a:p>
        </p:txBody>
      </p:sp>
      <p:sp>
        <p:nvSpPr>
          <p:cNvPr id="25636" name="Rectangle 45"/>
          <p:cNvSpPr/>
          <p:nvPr/>
        </p:nvSpPr>
        <p:spPr>
          <a:xfrm>
            <a:off x="7159625" y="3200400"/>
            <a:ext cx="914400" cy="381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11</a:t>
            </a:r>
            <a:r>
              <a:rPr lang="zh-CN" altLang="en-US"/>
              <a:t>：</a:t>
            </a:r>
            <a:r>
              <a:rPr lang="en-US" altLang="zh-CN"/>
              <a:t>00</a:t>
            </a:r>
            <a:endParaRPr lang="en-US" altLang="zh-CN"/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 fill="hold"/>
                                        <p:tgtEl>
                                          <p:spTgt spid="25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 fill="hold"/>
                                        <p:tgtEl>
                                          <p:spTgt spid="25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 fill="hold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 fill="hold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 fill="hold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 fill="hold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 fill="hold"/>
                                        <p:tgtEl>
                                          <p:spTgt spid="256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 fill="hold"/>
                                        <p:tgtEl>
                                          <p:spTgt spid="25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 fill="hold"/>
                                        <p:tgtEl>
                                          <p:spTgt spid="256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 fill="hold"/>
                                        <p:tgtEl>
                                          <p:spTgt spid="25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27" grpId="0" animBg="1"/>
      <p:bldP spid="25628" grpId="0" animBg="1"/>
      <p:bldP spid="25629" grpId="0" animBg="1"/>
      <p:bldP spid="25630" grpId="0" animBg="1"/>
      <p:bldP spid="25631" grpId="0" animBg="1"/>
      <p:bldP spid="25632" grpId="0" animBg="1"/>
      <p:bldP spid="25633" grpId="0" animBg="1"/>
      <p:bldP spid="25634" grpId="0" animBg="1"/>
      <p:bldP spid="25635" grpId="0" animBg="1"/>
      <p:bldP spid="256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6626" name="Text Box 7"/>
          <p:cNvSpPr/>
          <p:nvPr/>
        </p:nvSpPr>
        <p:spPr>
          <a:xfrm>
            <a:off x="2209800" y="2057400"/>
            <a:ext cx="10033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>
                <a:solidFill>
                  <a:srgbClr val="A50021"/>
                </a:solidFill>
                <a:ea typeface="隶书" panose="02010509060101010101" charset="-122"/>
              </a:rPr>
              <a:t>分针</a:t>
            </a:r>
            <a:endParaRPr lang="zh-CN" altLang="en-US" sz="3200" b="1">
              <a:solidFill>
                <a:srgbClr val="A50021"/>
              </a:solidFill>
              <a:ea typeface="隶书" panose="02010509060101010101" charset="-122"/>
            </a:endParaRPr>
          </a:p>
        </p:txBody>
      </p:sp>
      <p:sp>
        <p:nvSpPr>
          <p:cNvPr id="26627" name="Text Box 8"/>
          <p:cNvSpPr/>
          <p:nvPr/>
        </p:nvSpPr>
        <p:spPr>
          <a:xfrm>
            <a:off x="1676400" y="3200400"/>
            <a:ext cx="14128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>
                <a:solidFill>
                  <a:srgbClr val="A50021"/>
                </a:solidFill>
                <a:ea typeface="隶书" panose="02010509060101010101" charset="-122"/>
              </a:rPr>
              <a:t>走一圈</a:t>
            </a:r>
            <a:endParaRPr lang="zh-CN" altLang="en-US" sz="3200" b="1">
              <a:solidFill>
                <a:srgbClr val="A50021"/>
              </a:solidFill>
              <a:ea typeface="隶书" panose="02010509060101010101" charset="-122"/>
            </a:endParaRPr>
          </a:p>
        </p:txBody>
      </p:sp>
      <p:sp>
        <p:nvSpPr>
          <p:cNvPr id="26628" name="Text Box 9"/>
          <p:cNvSpPr/>
          <p:nvPr/>
        </p:nvSpPr>
        <p:spPr>
          <a:xfrm>
            <a:off x="1676400" y="4419600"/>
            <a:ext cx="14097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3200" b="1">
                <a:solidFill>
                  <a:srgbClr val="A50021"/>
                </a:solidFill>
                <a:ea typeface="隶书" panose="02010509060101010101" charset="-122"/>
              </a:rPr>
              <a:t>60</a:t>
            </a:r>
            <a:r>
              <a:rPr lang="zh-CN" altLang="en-US" sz="3200" b="1">
                <a:solidFill>
                  <a:srgbClr val="A50021"/>
                </a:solidFill>
                <a:ea typeface="隶书" panose="02010509060101010101" charset="-122"/>
              </a:rPr>
              <a:t>分钟</a:t>
            </a:r>
            <a:endParaRPr lang="zh-CN" altLang="en-US" sz="3200" b="1">
              <a:solidFill>
                <a:srgbClr val="A50021"/>
              </a:solidFill>
              <a:ea typeface="隶书" panose="02010509060101010101" charset="-122"/>
            </a:endParaRPr>
          </a:p>
        </p:txBody>
      </p:sp>
      <p:sp>
        <p:nvSpPr>
          <p:cNvPr id="26629" name="Text Box 10"/>
          <p:cNvSpPr/>
          <p:nvPr/>
        </p:nvSpPr>
        <p:spPr>
          <a:xfrm>
            <a:off x="4953000" y="2057400"/>
            <a:ext cx="100330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>
                <a:solidFill>
                  <a:srgbClr val="A50021"/>
                </a:solidFill>
                <a:ea typeface="隶书" panose="02010509060101010101" charset="-122"/>
              </a:rPr>
              <a:t>时针</a:t>
            </a:r>
            <a:endParaRPr lang="zh-CN" altLang="en-US" sz="3200" b="1">
              <a:solidFill>
                <a:srgbClr val="A50021"/>
              </a:solidFill>
              <a:ea typeface="隶书" panose="02010509060101010101" charset="-122"/>
            </a:endParaRPr>
          </a:p>
        </p:txBody>
      </p:sp>
      <p:sp>
        <p:nvSpPr>
          <p:cNvPr id="26630" name="Text Box 11"/>
          <p:cNvSpPr/>
          <p:nvPr/>
        </p:nvSpPr>
        <p:spPr>
          <a:xfrm>
            <a:off x="4876800" y="3124200"/>
            <a:ext cx="14128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>
                <a:solidFill>
                  <a:srgbClr val="A50021"/>
                </a:solidFill>
                <a:ea typeface="隶书" panose="02010509060101010101" charset="-122"/>
              </a:rPr>
              <a:t>一大格</a:t>
            </a:r>
            <a:endParaRPr lang="zh-CN" altLang="en-US" sz="3200" b="1">
              <a:solidFill>
                <a:srgbClr val="A50021"/>
              </a:solidFill>
              <a:ea typeface="隶书" panose="02010509060101010101" charset="-122"/>
            </a:endParaRPr>
          </a:p>
        </p:txBody>
      </p:sp>
      <p:sp>
        <p:nvSpPr>
          <p:cNvPr id="26631" name="Text Box 12"/>
          <p:cNvSpPr/>
          <p:nvPr/>
        </p:nvSpPr>
        <p:spPr>
          <a:xfrm>
            <a:off x="4876800" y="4419600"/>
            <a:ext cx="141287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>
                <a:solidFill>
                  <a:srgbClr val="A50021"/>
                </a:solidFill>
                <a:ea typeface="隶书" panose="02010509060101010101" charset="-122"/>
              </a:rPr>
              <a:t>一小时</a:t>
            </a:r>
            <a:endParaRPr lang="zh-CN" altLang="en-US" sz="3200" b="1">
              <a:solidFill>
                <a:srgbClr val="A50021"/>
              </a:solidFill>
              <a:ea typeface="隶书" panose="02010509060101010101" charset="-122"/>
            </a:endParaRPr>
          </a:p>
        </p:txBody>
      </p:sp>
      <p:cxnSp>
        <p:nvCxnSpPr>
          <p:cNvPr id="26632" name="Line 13"/>
          <p:cNvCxnSpPr/>
          <p:nvPr/>
        </p:nvCxnSpPr>
        <p:spPr>
          <a:xfrm>
            <a:off x="2667000" y="2514600"/>
            <a:ext cx="0" cy="685800"/>
          </a:xfrm>
          <a:prstGeom prst="line">
            <a:avLst/>
          </a:prstGeom>
          <a:ln w="76200" cap="flat" cmpd="sng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6633" name="Line 14"/>
          <p:cNvCxnSpPr/>
          <p:nvPr/>
        </p:nvCxnSpPr>
        <p:spPr>
          <a:xfrm>
            <a:off x="2667000" y="3733800"/>
            <a:ext cx="0" cy="685800"/>
          </a:xfrm>
          <a:prstGeom prst="line">
            <a:avLst/>
          </a:prstGeom>
          <a:ln w="76200" cap="flat" cmpd="sng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6634" name="Line 15"/>
          <p:cNvCxnSpPr/>
          <p:nvPr/>
        </p:nvCxnSpPr>
        <p:spPr>
          <a:xfrm>
            <a:off x="5486400" y="2590800"/>
            <a:ext cx="0" cy="685800"/>
          </a:xfrm>
          <a:prstGeom prst="line">
            <a:avLst/>
          </a:prstGeom>
          <a:ln w="76200" cap="flat" cmpd="sng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6635" name="Line 16"/>
          <p:cNvCxnSpPr/>
          <p:nvPr/>
        </p:nvCxnSpPr>
        <p:spPr>
          <a:xfrm>
            <a:off x="5486400" y="3810000"/>
            <a:ext cx="0" cy="685800"/>
          </a:xfrm>
          <a:prstGeom prst="line">
            <a:avLst/>
          </a:prstGeom>
          <a:ln w="76200" cap="flat" cmpd="sng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6636" name="Line 17"/>
          <p:cNvCxnSpPr/>
          <p:nvPr/>
        </p:nvCxnSpPr>
        <p:spPr>
          <a:xfrm flipH="1">
            <a:off x="3429000" y="4648200"/>
            <a:ext cx="838200" cy="0"/>
          </a:xfrm>
          <a:prstGeom prst="line">
            <a:avLst/>
          </a:prstGeom>
          <a:ln w="762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6637" name="Line 19"/>
          <p:cNvCxnSpPr/>
          <p:nvPr/>
        </p:nvCxnSpPr>
        <p:spPr>
          <a:xfrm flipH="1">
            <a:off x="3429000" y="4876800"/>
            <a:ext cx="838200" cy="0"/>
          </a:xfrm>
          <a:prstGeom prst="line">
            <a:avLst/>
          </a:prstGeom>
          <a:ln w="7620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6638" name="Rectangle 20"/>
          <p:cNvSpPr/>
          <p:nvPr/>
        </p:nvSpPr>
        <p:spPr>
          <a:xfrm>
            <a:off x="3284538" y="5360988"/>
            <a:ext cx="2295525" cy="515937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4000" b="1">
                <a:ea typeface="隶书" panose="02010509060101010101" charset="-122"/>
              </a:rPr>
              <a:t>1</a:t>
            </a:r>
            <a:r>
              <a:rPr lang="zh-CN" altLang="en-US" sz="4000" b="1">
                <a:ea typeface="隶书" panose="02010509060101010101" charset="-122"/>
              </a:rPr>
              <a:t>时</a:t>
            </a:r>
            <a:r>
              <a:rPr lang="en-US" altLang="zh-CN" sz="4000" b="1">
                <a:ea typeface="隶书" panose="02010509060101010101" charset="-122"/>
              </a:rPr>
              <a:t>=60</a:t>
            </a:r>
            <a:r>
              <a:rPr lang="zh-CN" altLang="en-US" sz="4000" b="1">
                <a:ea typeface="隶书" panose="02010509060101010101" charset="-122"/>
              </a:rPr>
              <a:t>分</a:t>
            </a:r>
            <a:endParaRPr lang="zh-CN" altLang="en-US" sz="4000" b="1">
              <a:ea typeface="隶书" panose="02010509060101010101" charset="-122"/>
            </a:endParaRPr>
          </a:p>
        </p:txBody>
      </p:sp>
      <p:sp>
        <p:nvSpPr>
          <p:cNvPr id="26639" name="Rectangle 22"/>
          <p:cNvSpPr/>
          <p:nvPr/>
        </p:nvSpPr>
        <p:spPr>
          <a:xfrm>
            <a:off x="1619250" y="450850"/>
            <a:ext cx="56991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58B6E5"/>
                </a:solidFill>
              </a:rPr>
              <a:t>观察钟表，看分针和时针运动有什么关系</a:t>
            </a:r>
            <a:endParaRPr lang="zh-CN" altLang="en-US" b="1"/>
          </a:p>
        </p:txBody>
      </p:sp>
      <p:sp>
        <p:nvSpPr>
          <p:cNvPr id="26640" name="Rectangle 23"/>
          <p:cNvSpPr/>
          <p:nvPr/>
        </p:nvSpPr>
        <p:spPr>
          <a:xfrm>
            <a:off x="835025" y="1268413"/>
            <a:ext cx="32480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0F1423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分针走一小格是一分钟</a:t>
            </a:r>
            <a:endParaRPr lang="zh-CN" altLang="en-US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  <p:sp>
        <p:nvSpPr>
          <p:cNvPr id="26641" name="Rectangle 24"/>
          <p:cNvSpPr/>
          <p:nvPr/>
        </p:nvSpPr>
        <p:spPr>
          <a:xfrm>
            <a:off x="4724400" y="1268413"/>
            <a:ext cx="32480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0F1423"/>
                </a:solidFill>
                <a:effectLst>
                  <a:outerShdw blurRad="38100" dist="38100" dir="2700000">
                    <a:srgbClr val="C0C0C0"/>
                  </a:outerShdw>
                </a:effectLst>
              </a:rPr>
              <a:t>时针走一大格是一小时</a:t>
            </a:r>
            <a:endParaRPr lang="zh-CN" altLang="en-US" b="1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 fill="hold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 fill="hold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nimBg="1"/>
      <p:bldP spid="26627" grpId="0" animBg="1"/>
      <p:bldP spid="26628" grpId="0" animBg="1"/>
      <p:bldP spid="26629" grpId="0" animBg="1"/>
      <p:bldP spid="26630" grpId="0" animBg="1"/>
      <p:bldP spid="26631" grpId="0" animBg="1"/>
      <p:bldP spid="26638" grpId="0" animBg="1"/>
      <p:bldP spid="26639" grpId="0" animBg="1"/>
      <p:bldP spid="26640" grpId="0" animBg="1"/>
      <p:bldP spid="2664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7650" name="Text Box 26"/>
          <p:cNvSpPr/>
          <p:nvPr/>
        </p:nvSpPr>
        <p:spPr>
          <a:xfrm>
            <a:off x="6096000" y="4724400"/>
            <a:ext cx="16764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/>
              <a:t>7</a:t>
            </a:r>
            <a:r>
              <a:rPr lang="zh-CN" altLang="en-US" sz="3200" b="1"/>
              <a:t>时</a:t>
            </a:r>
            <a:r>
              <a:rPr lang="en-US" altLang="zh-CN" sz="3200" b="1"/>
              <a:t>10</a:t>
            </a:r>
            <a:r>
              <a:rPr lang="zh-CN" altLang="en-US" sz="3200" b="1"/>
              <a:t>分</a:t>
            </a:r>
            <a:endParaRPr lang="zh-CN" altLang="en-US" sz="3200" b="1"/>
          </a:p>
        </p:txBody>
      </p:sp>
      <p:sp>
        <p:nvSpPr>
          <p:cNvPr id="27651" name="Oval 2"/>
          <p:cNvSpPr/>
          <p:nvPr/>
        </p:nvSpPr>
        <p:spPr>
          <a:xfrm>
            <a:off x="290513" y="1254125"/>
            <a:ext cx="5497512" cy="5334000"/>
          </a:xfrm>
          <a:prstGeom prst="ellipse">
            <a:avLst/>
          </a:prstGeom>
          <a:gradFill rotWithShape="0">
            <a:gsLst>
              <a:gs pos="0">
                <a:srgbClr val="F8B049">
                  <a:alpha val="100000"/>
                </a:srgbClr>
              </a:gs>
              <a:gs pos="17999">
                <a:srgbClr val="B43E85">
                  <a:alpha val="100000"/>
                </a:srgbClr>
              </a:gs>
              <a:gs pos="31000">
                <a:srgbClr val="C50849">
                  <a:alpha val="100000"/>
                </a:srgbClr>
              </a:gs>
              <a:gs pos="33000">
                <a:srgbClr val="F952A0">
                  <a:alpha val="100000"/>
                </a:srgbClr>
              </a:gs>
              <a:gs pos="37000">
                <a:srgbClr val="FEE7F2">
                  <a:alpha val="100000"/>
                </a:srgbClr>
              </a:gs>
              <a:gs pos="78999">
                <a:srgbClr val="F8B049">
                  <a:alpha val="100000"/>
                </a:srgbClr>
              </a:gs>
              <a:gs pos="87000">
                <a:srgbClr val="F8B049">
                  <a:alpha val="100000"/>
                </a:srgbClr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7652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9113" y="1428750"/>
            <a:ext cx="5105400" cy="494823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7653" name="Line 4"/>
          <p:cNvCxnSpPr/>
          <p:nvPr/>
        </p:nvCxnSpPr>
        <p:spPr>
          <a:xfrm flipV="1">
            <a:off x="3033713" y="3082925"/>
            <a:ext cx="1447800" cy="838200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7654" name="Line 5"/>
          <p:cNvCxnSpPr/>
          <p:nvPr/>
        </p:nvCxnSpPr>
        <p:spPr>
          <a:xfrm flipH="1" flipV="1">
            <a:off x="1738313" y="3540125"/>
            <a:ext cx="1311275" cy="33337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7655" name="Line 6"/>
          <p:cNvCxnSpPr/>
          <p:nvPr/>
        </p:nvCxnSpPr>
        <p:spPr>
          <a:xfrm flipH="1">
            <a:off x="2271713" y="3922713"/>
            <a:ext cx="762000" cy="989012"/>
          </a:xfrm>
          <a:prstGeom prst="line">
            <a:avLst/>
          </a:prstGeom>
          <a:ln w="7620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7656" name="Text Box 9"/>
          <p:cNvSpPr/>
          <p:nvPr/>
        </p:nvSpPr>
        <p:spPr>
          <a:xfrm>
            <a:off x="6156325" y="5373688"/>
            <a:ext cx="1676400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/>
              <a:t>7</a:t>
            </a:r>
            <a:r>
              <a:rPr lang="zh-CN" altLang="en-US" sz="3200" b="1"/>
              <a:t>：</a:t>
            </a:r>
            <a:r>
              <a:rPr lang="en-US" altLang="zh-CN" sz="3200" b="1"/>
              <a:t>10</a:t>
            </a:r>
            <a:endParaRPr lang="en-US" altLang="zh-CN" sz="3200" b="1"/>
          </a:p>
        </p:txBody>
      </p:sp>
      <p:sp>
        <p:nvSpPr>
          <p:cNvPr id="27657" name="Rectangle 10"/>
          <p:cNvSpPr/>
          <p:nvPr/>
        </p:nvSpPr>
        <p:spPr>
          <a:xfrm>
            <a:off x="6156325" y="4724400"/>
            <a:ext cx="2160588" cy="1223963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27658" name="Oval 15"/>
          <p:cNvSpPr/>
          <p:nvPr/>
        </p:nvSpPr>
        <p:spPr>
          <a:xfrm>
            <a:off x="442913" y="1263650"/>
            <a:ext cx="5497512" cy="5334000"/>
          </a:xfrm>
          <a:prstGeom prst="ellipse">
            <a:avLst/>
          </a:prstGeom>
          <a:gradFill rotWithShape="0">
            <a:gsLst>
              <a:gs pos="0">
                <a:srgbClr val="55261C">
                  <a:alpha val="100000"/>
                </a:srgbClr>
              </a:gs>
              <a:gs pos="6000">
                <a:srgbClr val="EBDAD4">
                  <a:alpha val="100000"/>
                </a:srgbClr>
              </a:gs>
              <a:gs pos="28999">
                <a:srgbClr val="C0524E">
                  <a:alpha val="100000"/>
                </a:srgbClr>
              </a:gs>
              <a:gs pos="42000">
                <a:srgbClr val="80302D">
                  <a:alpha val="100000"/>
                </a:srgbClr>
              </a:gs>
              <a:gs pos="44000">
                <a:srgbClr val="9C6563">
                  <a:alpha val="100000"/>
                </a:srgbClr>
              </a:gs>
              <a:gs pos="48000">
                <a:srgbClr val="FFFFFF">
                  <a:alpha val="100000"/>
                </a:srgbClr>
              </a:gs>
              <a:gs pos="78999">
                <a:srgbClr val="83A7C3">
                  <a:alpha val="100000"/>
                </a:srgbClr>
              </a:gs>
              <a:gs pos="87000">
                <a:srgbClr val="768FB9">
                  <a:alpha val="100000"/>
                </a:srgbClr>
              </a:gs>
              <a:gs pos="92000">
                <a:srgbClr val="83A7C3">
                  <a:alpha val="100000"/>
                </a:srgbClr>
              </a:gs>
              <a:gs pos="100000">
                <a:srgbClr val="DCEBF5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7659" name="Picture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71513" y="1438275"/>
            <a:ext cx="5105400" cy="494823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7660" name="Line 17"/>
          <p:cNvCxnSpPr/>
          <p:nvPr/>
        </p:nvCxnSpPr>
        <p:spPr>
          <a:xfrm>
            <a:off x="3186113" y="3921125"/>
            <a:ext cx="990600" cy="1590675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7661" name="Line 18"/>
          <p:cNvCxnSpPr/>
          <p:nvPr/>
        </p:nvCxnSpPr>
        <p:spPr>
          <a:xfrm flipV="1">
            <a:off x="3201988" y="2320925"/>
            <a:ext cx="1050925" cy="1628775"/>
          </a:xfrm>
          <a:prstGeom prst="line">
            <a:avLst/>
          </a:prstGeom>
          <a:ln w="381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7662" name="Line 19"/>
          <p:cNvCxnSpPr/>
          <p:nvPr/>
        </p:nvCxnSpPr>
        <p:spPr>
          <a:xfrm flipH="1" flipV="1">
            <a:off x="2805113" y="2549525"/>
            <a:ext cx="381000" cy="1382713"/>
          </a:xfrm>
          <a:prstGeom prst="line">
            <a:avLst/>
          </a:prstGeom>
          <a:ln w="76200" cap="flat" cmpd="sng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7663" name="Text Box 22"/>
          <p:cNvSpPr/>
          <p:nvPr/>
        </p:nvSpPr>
        <p:spPr>
          <a:xfrm>
            <a:off x="5410200" y="1752600"/>
            <a:ext cx="3048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认一认  写一写</a:t>
            </a:r>
            <a:endParaRPr lang="zh-CN" altLang="en-US" sz="3200" b="1"/>
          </a:p>
        </p:txBody>
      </p:sp>
      <p:sp>
        <p:nvSpPr>
          <p:cNvPr id="27664" name="Text Box 23"/>
          <p:cNvSpPr/>
          <p:nvPr/>
        </p:nvSpPr>
        <p:spPr>
          <a:xfrm>
            <a:off x="5943600" y="3886200"/>
            <a:ext cx="1905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/>
              <a:t>11</a:t>
            </a:r>
            <a:r>
              <a:rPr lang="zh-CN" altLang="en-US" sz="3200" b="1"/>
              <a:t>：</a:t>
            </a:r>
            <a:r>
              <a:rPr lang="en-US" altLang="zh-CN" sz="3200" b="1"/>
              <a:t>25</a:t>
            </a:r>
            <a:endParaRPr lang="en-US" altLang="zh-CN" sz="3200" b="1"/>
          </a:p>
        </p:txBody>
      </p:sp>
      <p:sp>
        <p:nvSpPr>
          <p:cNvPr id="27665" name="Text Box 27"/>
          <p:cNvSpPr/>
          <p:nvPr/>
        </p:nvSpPr>
        <p:spPr>
          <a:xfrm>
            <a:off x="5943600" y="3048000"/>
            <a:ext cx="19050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/>
              <a:t>11</a:t>
            </a:r>
            <a:r>
              <a:rPr lang="zh-CN" altLang="en-US" sz="3200" b="1"/>
              <a:t>时</a:t>
            </a:r>
            <a:r>
              <a:rPr lang="en-US" altLang="zh-CN" sz="3200" b="1"/>
              <a:t>25</a:t>
            </a:r>
            <a:r>
              <a:rPr lang="zh-CN" altLang="en-US" sz="3200" b="1"/>
              <a:t>分</a:t>
            </a:r>
            <a:endParaRPr lang="zh-CN" altLang="en-US" sz="3200" b="1"/>
          </a:p>
        </p:txBody>
      </p:sp>
      <p:sp>
        <p:nvSpPr>
          <p:cNvPr id="27666" name="Rectangle 28"/>
          <p:cNvSpPr/>
          <p:nvPr/>
        </p:nvSpPr>
        <p:spPr>
          <a:xfrm>
            <a:off x="684213" y="404813"/>
            <a:ext cx="680402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>
                <a:solidFill>
                  <a:srgbClr val="0F1423"/>
                </a:solidFill>
              </a:rPr>
              <a:t>时针刚走过数几，分针从</a:t>
            </a:r>
            <a:r>
              <a:rPr lang="en-US" altLang="zh-CN" b="1">
                <a:solidFill>
                  <a:srgbClr val="0F1423"/>
                </a:solidFill>
              </a:rPr>
              <a:t>12</a:t>
            </a:r>
            <a:r>
              <a:rPr lang="zh-CN" altLang="en-US" b="1">
                <a:solidFill>
                  <a:srgbClr val="0F1423"/>
                </a:solidFill>
              </a:rPr>
              <a:t>起走了多少个小格，</a:t>
            </a:r>
            <a:endParaRPr lang="zh-CN" altLang="en-US" b="1">
              <a:solidFill>
                <a:srgbClr val="0F1423"/>
              </a:solidFill>
            </a:endParaRPr>
          </a:p>
          <a:p>
            <a:r>
              <a:rPr lang="zh-CN" altLang="en-US" b="1">
                <a:solidFill>
                  <a:srgbClr val="0F1423"/>
                </a:solidFill>
              </a:rPr>
              <a:t>这时的时刻就是几时几分。</a:t>
            </a:r>
            <a:endParaRPr lang="zh-CN" altLang="en-US" b="1"/>
          </a:p>
        </p:txBody>
      </p:sp>
      <p:sp>
        <p:nvSpPr>
          <p:cNvPr id="27667" name="Rectangle 29"/>
          <p:cNvSpPr/>
          <p:nvPr/>
        </p:nvSpPr>
        <p:spPr>
          <a:xfrm>
            <a:off x="6443663" y="5084763"/>
            <a:ext cx="1762125" cy="822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>
                <a:solidFill>
                  <a:srgbClr val="FF0000"/>
                </a:solidFill>
              </a:rPr>
              <a:t>再认认看，</a:t>
            </a:r>
            <a:endParaRPr lang="zh-CN" altLang="en-US" b="1">
              <a:solidFill>
                <a:srgbClr val="FF0000"/>
              </a:solidFill>
            </a:endParaRPr>
          </a:p>
          <a:p>
            <a:r>
              <a:rPr lang="zh-CN" altLang="en-US" b="1">
                <a:solidFill>
                  <a:srgbClr val="FF0000"/>
                </a:solidFill>
              </a:rPr>
              <a:t>会了吗？</a:t>
            </a:r>
            <a:endParaRPr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 fill="hold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 fill="hold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 fill="hold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500" fill="hold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 fill="hold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 fill="hold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 fill="hold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1" dur="500" fill="hold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 fill="hold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 fill="hold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 fill="hold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 animBg="1"/>
      <p:bldP spid="27656" grpId="0" animBg="1"/>
      <p:bldP spid="27664" grpId="0" animBg="1"/>
      <p:bldP spid="27665" grpId="0" animBg="1"/>
      <p:bldP spid="2766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8674" name="Oval 2"/>
          <p:cNvSpPr/>
          <p:nvPr/>
        </p:nvSpPr>
        <p:spPr>
          <a:xfrm>
            <a:off x="808038" y="681038"/>
            <a:ext cx="2971800" cy="2819400"/>
          </a:xfrm>
          <a:prstGeom prst="ellipse">
            <a:avLst/>
          </a:prstGeom>
          <a:gradFill rotWithShape="0">
            <a:gsLst>
              <a:gs pos="0">
                <a:srgbClr val="F8B049">
                  <a:alpha val="100000"/>
                </a:srgbClr>
              </a:gs>
              <a:gs pos="17999">
                <a:srgbClr val="B43E85">
                  <a:alpha val="100000"/>
                </a:srgbClr>
              </a:gs>
              <a:gs pos="31000">
                <a:srgbClr val="C50849">
                  <a:alpha val="100000"/>
                </a:srgbClr>
              </a:gs>
              <a:gs pos="33000">
                <a:srgbClr val="F952A0">
                  <a:alpha val="100000"/>
                </a:srgbClr>
              </a:gs>
              <a:gs pos="37000">
                <a:srgbClr val="FEE7F2">
                  <a:alpha val="100000"/>
                </a:srgbClr>
              </a:gs>
              <a:gs pos="78999">
                <a:srgbClr val="F8B049">
                  <a:alpha val="100000"/>
                </a:srgbClr>
              </a:gs>
              <a:gs pos="87000">
                <a:srgbClr val="F8B049">
                  <a:alpha val="100000"/>
                </a:srgbClr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8675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60438" y="815975"/>
            <a:ext cx="2590800" cy="24796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8676" name="Line 4"/>
          <p:cNvCxnSpPr/>
          <p:nvPr/>
        </p:nvCxnSpPr>
        <p:spPr>
          <a:xfrm flipV="1">
            <a:off x="2255838" y="2000250"/>
            <a:ext cx="990600" cy="3492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8677" name="Line 5"/>
          <p:cNvCxnSpPr/>
          <p:nvPr/>
        </p:nvCxnSpPr>
        <p:spPr>
          <a:xfrm flipV="1">
            <a:off x="2255838" y="1771650"/>
            <a:ext cx="762000" cy="263525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8678" name="Oval 6"/>
          <p:cNvSpPr/>
          <p:nvPr/>
        </p:nvSpPr>
        <p:spPr>
          <a:xfrm>
            <a:off x="5562600" y="568325"/>
            <a:ext cx="2895600" cy="2743200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99CCFF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rgbClr val="FFCC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8679" name="Picture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715000" y="720725"/>
            <a:ext cx="2590800" cy="24796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8680" name="Line 10"/>
          <p:cNvCxnSpPr/>
          <p:nvPr/>
        </p:nvCxnSpPr>
        <p:spPr>
          <a:xfrm flipV="1">
            <a:off x="7010400" y="1219200"/>
            <a:ext cx="457200" cy="644525"/>
          </a:xfrm>
          <a:prstGeom prst="line">
            <a:avLst/>
          </a:prstGeom>
          <a:ln w="57150" cap="flat" cmpd="sng">
            <a:solidFill>
              <a:srgbClr val="FFFF99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8681" name="Line 11"/>
          <p:cNvCxnSpPr/>
          <p:nvPr/>
        </p:nvCxnSpPr>
        <p:spPr>
          <a:xfrm>
            <a:off x="7010400" y="1828800"/>
            <a:ext cx="533400" cy="457200"/>
          </a:xfrm>
          <a:prstGeom prst="line">
            <a:avLst/>
          </a:prstGeom>
          <a:ln w="76200" cap="flat" cmpd="sng">
            <a:solidFill>
              <a:srgbClr val="FFFF99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8682" name="Text Box 14"/>
          <p:cNvSpPr/>
          <p:nvPr/>
        </p:nvSpPr>
        <p:spPr>
          <a:xfrm>
            <a:off x="944563" y="323850"/>
            <a:ext cx="94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A50021"/>
                </a:solidFill>
                <a:ea typeface="隶书" panose="02010509060101010101" charset="-122"/>
              </a:rPr>
              <a:t>（</a:t>
            </a:r>
            <a:r>
              <a:rPr lang="en-US" altLang="zh-CN" b="1">
                <a:solidFill>
                  <a:srgbClr val="A50021"/>
                </a:solidFill>
                <a:ea typeface="隶书" panose="02010509060101010101" charset="-122"/>
              </a:rPr>
              <a:t>1</a:t>
            </a:r>
            <a:r>
              <a:rPr lang="zh-CN" altLang="en-US" b="1">
                <a:solidFill>
                  <a:srgbClr val="A50021"/>
                </a:solidFill>
                <a:ea typeface="隶书" panose="02010509060101010101" charset="-122"/>
              </a:rPr>
              <a:t>）</a:t>
            </a:r>
            <a:endParaRPr lang="zh-CN" altLang="en-US" b="1">
              <a:solidFill>
                <a:srgbClr val="A50021"/>
              </a:solidFill>
              <a:ea typeface="隶书" panose="02010509060101010101" charset="-122"/>
            </a:endParaRPr>
          </a:p>
        </p:txBody>
      </p:sp>
      <p:sp>
        <p:nvSpPr>
          <p:cNvPr id="28683" name="Text Box 15"/>
          <p:cNvSpPr/>
          <p:nvPr/>
        </p:nvSpPr>
        <p:spPr>
          <a:xfrm>
            <a:off x="5181600" y="339725"/>
            <a:ext cx="94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A50021"/>
                </a:solidFill>
                <a:ea typeface="隶书" panose="02010509060101010101" charset="-122"/>
              </a:rPr>
              <a:t>（</a:t>
            </a:r>
            <a:r>
              <a:rPr lang="en-US" altLang="zh-CN" b="1">
                <a:solidFill>
                  <a:srgbClr val="A50021"/>
                </a:solidFill>
                <a:ea typeface="隶书" panose="02010509060101010101" charset="-122"/>
              </a:rPr>
              <a:t>2</a:t>
            </a:r>
            <a:r>
              <a:rPr lang="zh-CN" altLang="en-US" b="1">
                <a:solidFill>
                  <a:srgbClr val="A50021"/>
                </a:solidFill>
                <a:ea typeface="隶书" panose="02010509060101010101" charset="-122"/>
              </a:rPr>
              <a:t>）</a:t>
            </a:r>
            <a:endParaRPr lang="zh-CN" altLang="en-US" b="1">
              <a:solidFill>
                <a:srgbClr val="A50021"/>
              </a:solidFill>
              <a:ea typeface="隶书" panose="02010509060101010101" charset="-122"/>
            </a:endParaRPr>
          </a:p>
        </p:txBody>
      </p:sp>
      <p:sp>
        <p:nvSpPr>
          <p:cNvPr id="28684" name="Text Box 21"/>
          <p:cNvSpPr/>
          <p:nvPr/>
        </p:nvSpPr>
        <p:spPr>
          <a:xfrm>
            <a:off x="179388" y="3048000"/>
            <a:ext cx="12541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/>
              <a:t>2</a:t>
            </a:r>
            <a:r>
              <a:rPr lang="zh-CN" altLang="en-US" b="1"/>
              <a:t>时</a:t>
            </a:r>
            <a:r>
              <a:rPr lang="en-US" altLang="zh-CN" b="1"/>
              <a:t>15</a:t>
            </a:r>
            <a:r>
              <a:rPr lang="zh-CN" altLang="en-US" b="1"/>
              <a:t>分</a:t>
            </a:r>
            <a:endParaRPr lang="zh-CN" altLang="en-US" b="1"/>
          </a:p>
        </p:txBody>
      </p:sp>
      <p:sp>
        <p:nvSpPr>
          <p:cNvPr id="28685" name="Text Box 22"/>
          <p:cNvSpPr/>
          <p:nvPr/>
        </p:nvSpPr>
        <p:spPr>
          <a:xfrm>
            <a:off x="179388" y="3657600"/>
            <a:ext cx="9477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/>
              <a:t>2</a:t>
            </a:r>
            <a:r>
              <a:rPr lang="zh-CN" altLang="en-US" b="1"/>
              <a:t>：</a:t>
            </a:r>
            <a:r>
              <a:rPr lang="en-US" altLang="zh-CN" b="1"/>
              <a:t>15</a:t>
            </a:r>
            <a:endParaRPr lang="en-US" altLang="zh-CN" b="1"/>
          </a:p>
        </p:txBody>
      </p:sp>
      <p:sp>
        <p:nvSpPr>
          <p:cNvPr id="28686" name="Text Box 23"/>
          <p:cNvSpPr/>
          <p:nvPr/>
        </p:nvSpPr>
        <p:spPr>
          <a:xfrm>
            <a:off x="7772400" y="3082925"/>
            <a:ext cx="11017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/>
              <a:t>4</a:t>
            </a:r>
            <a:r>
              <a:rPr lang="zh-CN" altLang="en-US" b="1"/>
              <a:t>时</a:t>
            </a:r>
            <a:r>
              <a:rPr lang="en-US" altLang="zh-CN" b="1"/>
              <a:t>5</a:t>
            </a:r>
            <a:r>
              <a:rPr lang="zh-CN" altLang="en-US" b="1"/>
              <a:t>分</a:t>
            </a:r>
            <a:endParaRPr lang="zh-CN" altLang="en-US" b="1"/>
          </a:p>
        </p:txBody>
      </p:sp>
      <p:sp>
        <p:nvSpPr>
          <p:cNvPr id="28687" name="Text Box 24"/>
          <p:cNvSpPr/>
          <p:nvPr/>
        </p:nvSpPr>
        <p:spPr>
          <a:xfrm>
            <a:off x="7924800" y="3692525"/>
            <a:ext cx="9477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/>
              <a:t>4</a:t>
            </a:r>
            <a:r>
              <a:rPr lang="zh-CN" altLang="en-US" b="1"/>
              <a:t>：</a:t>
            </a:r>
            <a:r>
              <a:rPr lang="en-US" altLang="zh-CN" b="1"/>
              <a:t>05</a:t>
            </a:r>
            <a:endParaRPr lang="en-US" altLang="zh-CN" b="1"/>
          </a:p>
        </p:txBody>
      </p:sp>
      <p:sp>
        <p:nvSpPr>
          <p:cNvPr id="28688" name="Text Box 25"/>
          <p:cNvSpPr/>
          <p:nvPr/>
        </p:nvSpPr>
        <p:spPr>
          <a:xfrm>
            <a:off x="1752600" y="4652963"/>
            <a:ext cx="12541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/>
              <a:t>7</a:t>
            </a:r>
            <a:r>
              <a:rPr lang="zh-CN" altLang="en-US" b="1"/>
              <a:t>时</a:t>
            </a:r>
            <a:r>
              <a:rPr lang="en-US" altLang="zh-CN" b="1"/>
              <a:t>55</a:t>
            </a:r>
            <a:r>
              <a:rPr lang="zh-CN" altLang="en-US" b="1"/>
              <a:t>分</a:t>
            </a:r>
            <a:endParaRPr lang="zh-CN" altLang="en-US" b="1"/>
          </a:p>
        </p:txBody>
      </p:sp>
      <p:sp>
        <p:nvSpPr>
          <p:cNvPr id="28689" name="Text Box 26"/>
          <p:cNvSpPr/>
          <p:nvPr/>
        </p:nvSpPr>
        <p:spPr>
          <a:xfrm>
            <a:off x="1905000" y="5186363"/>
            <a:ext cx="947738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b="1"/>
              <a:t>7</a:t>
            </a:r>
            <a:r>
              <a:rPr lang="zh-CN" altLang="en-US" b="1"/>
              <a:t>：</a:t>
            </a:r>
            <a:r>
              <a:rPr lang="en-US" altLang="zh-CN" b="1"/>
              <a:t>55</a:t>
            </a:r>
            <a:endParaRPr lang="en-US" altLang="zh-CN" b="1"/>
          </a:p>
        </p:txBody>
      </p:sp>
      <p:sp>
        <p:nvSpPr>
          <p:cNvPr id="28690" name="Oval 27"/>
          <p:cNvSpPr/>
          <p:nvPr/>
        </p:nvSpPr>
        <p:spPr>
          <a:xfrm>
            <a:off x="3124200" y="3200400"/>
            <a:ext cx="3048000" cy="2895600"/>
          </a:xfrm>
          <a:prstGeom prst="ellipse">
            <a:avLst/>
          </a:prstGeom>
          <a:gradFill rotWithShape="0">
            <a:gsLst>
              <a:gs pos="0">
                <a:srgbClr val="FFFF99"/>
              </a:gs>
              <a:gs pos="100000">
                <a:srgbClr val="B2B26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8691" name="Picture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52800" y="3429000"/>
            <a:ext cx="2590800" cy="24034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8692" name="Line 29"/>
          <p:cNvCxnSpPr/>
          <p:nvPr/>
        </p:nvCxnSpPr>
        <p:spPr>
          <a:xfrm flipH="1" flipV="1">
            <a:off x="4191000" y="4003675"/>
            <a:ext cx="457200" cy="720725"/>
          </a:xfrm>
          <a:prstGeom prst="line">
            <a:avLst/>
          </a:prstGeom>
          <a:ln w="5715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8693" name="Line 30"/>
          <p:cNvCxnSpPr/>
          <p:nvPr/>
        </p:nvCxnSpPr>
        <p:spPr>
          <a:xfrm flipH="1">
            <a:off x="4114800" y="4689475"/>
            <a:ext cx="533400" cy="339725"/>
          </a:xfrm>
          <a:prstGeom prst="line">
            <a:avLst/>
          </a:prstGeom>
          <a:ln w="762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8694" name="Text Box 31"/>
          <p:cNvSpPr/>
          <p:nvPr/>
        </p:nvSpPr>
        <p:spPr>
          <a:xfrm>
            <a:off x="3048000" y="3124200"/>
            <a:ext cx="95250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A50021"/>
                </a:solidFill>
                <a:ea typeface="隶书" panose="02010509060101010101" charset="-122"/>
              </a:rPr>
              <a:t>（</a:t>
            </a:r>
            <a:r>
              <a:rPr lang="en-US" altLang="zh-CN" b="1">
                <a:solidFill>
                  <a:srgbClr val="A50021"/>
                </a:solidFill>
                <a:ea typeface="隶书" panose="02010509060101010101" charset="-122"/>
              </a:rPr>
              <a:t>3</a:t>
            </a:r>
            <a:r>
              <a:rPr lang="zh-CN" altLang="en-US" b="1">
                <a:solidFill>
                  <a:srgbClr val="A50021"/>
                </a:solidFill>
                <a:ea typeface="隶书" panose="02010509060101010101" charset="-122"/>
              </a:rPr>
              <a:t>）</a:t>
            </a:r>
            <a:endParaRPr lang="zh-CN" altLang="en-US" b="1">
              <a:solidFill>
                <a:srgbClr val="A50021"/>
              </a:solidFill>
              <a:ea typeface="隶书" panose="020105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8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4" grpId="0" animBg="1"/>
      <p:bldP spid="28685" grpId="0" animBg="1"/>
      <p:bldP spid="28686" grpId="0" animBg="1"/>
      <p:bldP spid="28687" grpId="0" animBg="1"/>
      <p:bldP spid="28688" grpId="0" animBg="1"/>
      <p:bldP spid="2868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9698" name="Text Box 6"/>
          <p:cNvSpPr/>
          <p:nvPr/>
        </p:nvSpPr>
        <p:spPr>
          <a:xfrm>
            <a:off x="360363" y="260350"/>
            <a:ext cx="9036050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rgbClr val="0F1423"/>
                </a:solidFill>
                <a:ea typeface="隶书" panose="02010509060101010101" charset="-122"/>
              </a:rPr>
              <a:t>一节课（   ）分，课间休息是（   ）分，  再加（   ）分就是一小时。 </a:t>
            </a:r>
            <a:endParaRPr lang="zh-CN" altLang="en-US" sz="4000" b="1">
              <a:ea typeface="隶书" panose="02010509060101010101" charset="-122"/>
            </a:endParaRPr>
          </a:p>
        </p:txBody>
      </p:sp>
      <p:sp>
        <p:nvSpPr>
          <p:cNvPr id="29699" name="Oval 25"/>
          <p:cNvSpPr/>
          <p:nvPr/>
        </p:nvSpPr>
        <p:spPr>
          <a:xfrm>
            <a:off x="304800" y="2514600"/>
            <a:ext cx="2971800" cy="2819400"/>
          </a:xfrm>
          <a:prstGeom prst="ellipse">
            <a:avLst/>
          </a:prstGeom>
          <a:gradFill rotWithShape="0">
            <a:gsLst>
              <a:gs pos="0">
                <a:srgbClr val="F8B049">
                  <a:alpha val="100000"/>
                </a:srgbClr>
              </a:gs>
              <a:gs pos="17999">
                <a:srgbClr val="B43E85">
                  <a:alpha val="100000"/>
                </a:srgbClr>
              </a:gs>
              <a:gs pos="31000">
                <a:srgbClr val="C50849">
                  <a:alpha val="100000"/>
                </a:srgbClr>
              </a:gs>
              <a:gs pos="33000">
                <a:srgbClr val="F952A0">
                  <a:alpha val="100000"/>
                </a:srgbClr>
              </a:gs>
              <a:gs pos="37000">
                <a:srgbClr val="FEE7F2">
                  <a:alpha val="100000"/>
                </a:srgbClr>
              </a:gs>
              <a:gs pos="78999">
                <a:srgbClr val="F8B049">
                  <a:alpha val="100000"/>
                </a:srgbClr>
              </a:gs>
              <a:gs pos="87000">
                <a:srgbClr val="F8B049">
                  <a:alpha val="100000"/>
                </a:srgbClr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9700" name="Picture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7213" y="2667000"/>
            <a:ext cx="2590800" cy="2559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01" name="Text Box 3"/>
          <p:cNvSpPr/>
          <p:nvPr/>
        </p:nvSpPr>
        <p:spPr>
          <a:xfrm>
            <a:off x="2265363" y="260350"/>
            <a:ext cx="8286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9966"/>
                </a:solidFill>
                <a:ea typeface="隶书" panose="02010509060101010101" charset="-122"/>
              </a:rPr>
              <a:t>40</a:t>
            </a:r>
            <a:endParaRPr lang="en-US" altLang="zh-CN" sz="3600" b="1">
              <a:ea typeface="隶书" panose="02010509060101010101" charset="-122"/>
            </a:endParaRPr>
          </a:p>
        </p:txBody>
      </p:sp>
      <p:sp>
        <p:nvSpPr>
          <p:cNvPr id="29702" name="Text Box 4"/>
          <p:cNvSpPr/>
          <p:nvPr/>
        </p:nvSpPr>
        <p:spPr>
          <a:xfrm>
            <a:off x="7294563" y="260350"/>
            <a:ext cx="903287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9966"/>
                </a:solidFill>
                <a:ea typeface="隶书" panose="02010509060101010101" charset="-122"/>
              </a:rPr>
              <a:t>10</a:t>
            </a:r>
            <a:endParaRPr lang="en-US" altLang="zh-CN" sz="3600" b="1">
              <a:solidFill>
                <a:srgbClr val="FF9966"/>
              </a:solidFill>
              <a:ea typeface="隶书" panose="02010509060101010101" charset="-122"/>
            </a:endParaRPr>
          </a:p>
        </p:txBody>
      </p:sp>
      <p:sp>
        <p:nvSpPr>
          <p:cNvPr id="29703" name="Text Box 5"/>
          <p:cNvSpPr/>
          <p:nvPr/>
        </p:nvSpPr>
        <p:spPr>
          <a:xfrm>
            <a:off x="3132138" y="908050"/>
            <a:ext cx="82867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>
                <a:solidFill>
                  <a:srgbClr val="FF9966"/>
                </a:solidFill>
                <a:ea typeface="隶书" panose="02010509060101010101" charset="-122"/>
              </a:rPr>
              <a:t>10</a:t>
            </a:r>
            <a:endParaRPr lang="en-US" altLang="zh-CN" sz="3600" b="1">
              <a:solidFill>
                <a:srgbClr val="FF9966"/>
              </a:solidFill>
              <a:ea typeface="隶书" panose="02010509060101010101" charset="-122"/>
            </a:endParaRPr>
          </a:p>
        </p:txBody>
      </p:sp>
      <p:sp>
        <p:nvSpPr>
          <p:cNvPr id="29704" name="Rectangle 8"/>
          <p:cNvSpPr/>
          <p:nvPr/>
        </p:nvSpPr>
        <p:spPr>
          <a:xfrm>
            <a:off x="1166813" y="1905000"/>
            <a:ext cx="1143000" cy="457200"/>
          </a:xfrm>
          <a:prstGeom prst="rect">
            <a:avLst/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2800" b="1">
                <a:solidFill>
                  <a:srgbClr val="58B6E5"/>
                </a:solidFill>
                <a:ea typeface="隶书" panose="02010509060101010101" charset="-122"/>
              </a:rPr>
              <a:t>3</a:t>
            </a:r>
            <a:r>
              <a:rPr lang="zh-CN" altLang="en-US" sz="2800" b="1">
                <a:solidFill>
                  <a:srgbClr val="58B6E5"/>
                </a:solidFill>
                <a:ea typeface="隶书" panose="02010509060101010101" charset="-122"/>
              </a:rPr>
              <a:t>：</a:t>
            </a:r>
            <a:r>
              <a:rPr lang="en-US" altLang="zh-CN" sz="2800" b="1">
                <a:solidFill>
                  <a:srgbClr val="58B6E5"/>
                </a:solidFill>
                <a:ea typeface="隶书" panose="02010509060101010101" charset="-122"/>
              </a:rPr>
              <a:t>05</a:t>
            </a:r>
            <a:endParaRPr lang="en-US" altLang="zh-CN" sz="2800" b="1">
              <a:ea typeface="隶书" panose="02010509060101010101" charset="-122"/>
            </a:endParaRPr>
          </a:p>
        </p:txBody>
      </p:sp>
      <p:sp>
        <p:nvSpPr>
          <p:cNvPr id="29705" name="Rectangle 9"/>
          <p:cNvSpPr/>
          <p:nvPr/>
        </p:nvSpPr>
        <p:spPr>
          <a:xfrm>
            <a:off x="4789488" y="1866900"/>
            <a:ext cx="1295400" cy="428625"/>
          </a:xfrm>
          <a:prstGeom prst="rect">
            <a:avLst/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2800" b="1">
                <a:solidFill>
                  <a:srgbClr val="58B6E5"/>
                </a:solidFill>
                <a:ea typeface="隶书" panose="02010509060101010101" charset="-122"/>
              </a:rPr>
              <a:t> 10</a:t>
            </a:r>
            <a:r>
              <a:rPr lang="zh-CN" altLang="en-US" sz="2800" b="1">
                <a:solidFill>
                  <a:srgbClr val="58B6E5"/>
                </a:solidFill>
                <a:ea typeface="隶书" panose="02010509060101010101" charset="-122"/>
              </a:rPr>
              <a:t>：</a:t>
            </a:r>
            <a:r>
              <a:rPr lang="en-US" altLang="zh-CN" sz="2800" b="1">
                <a:solidFill>
                  <a:srgbClr val="58B6E5"/>
                </a:solidFill>
                <a:ea typeface="隶书" panose="02010509060101010101" charset="-122"/>
              </a:rPr>
              <a:t>55</a:t>
            </a:r>
            <a:endParaRPr lang="en-US" altLang="zh-CN" sz="2800" b="1">
              <a:ea typeface="隶书" panose="02010509060101010101" charset="-122"/>
            </a:endParaRPr>
          </a:p>
        </p:txBody>
      </p:sp>
      <p:sp>
        <p:nvSpPr>
          <p:cNvPr id="29706" name="Rectangle 10"/>
          <p:cNvSpPr/>
          <p:nvPr/>
        </p:nvSpPr>
        <p:spPr>
          <a:xfrm>
            <a:off x="4140200" y="3068638"/>
            <a:ext cx="1447800" cy="381000"/>
          </a:xfrm>
          <a:prstGeom prst="rect">
            <a:avLst/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 sz="2800" b="1">
                <a:solidFill>
                  <a:srgbClr val="58B6E5"/>
                </a:solidFill>
                <a:ea typeface="隶书" panose="02010509060101010101" charset="-122"/>
              </a:rPr>
              <a:t>6</a:t>
            </a:r>
            <a:r>
              <a:rPr lang="zh-CN" altLang="en-US" sz="2800" b="1">
                <a:solidFill>
                  <a:srgbClr val="58B6E5"/>
                </a:solidFill>
                <a:ea typeface="隶书" panose="02010509060101010101" charset="-122"/>
              </a:rPr>
              <a:t>：</a:t>
            </a:r>
            <a:r>
              <a:rPr lang="en-US" altLang="zh-CN" sz="2800" b="1">
                <a:solidFill>
                  <a:srgbClr val="58B6E5"/>
                </a:solidFill>
                <a:ea typeface="隶书" panose="02010509060101010101" charset="-122"/>
              </a:rPr>
              <a:t>30</a:t>
            </a:r>
            <a:endParaRPr lang="en-US" altLang="zh-CN" sz="2800" b="1">
              <a:ea typeface="隶书" panose="02010509060101010101" charset="-122"/>
            </a:endParaRPr>
          </a:p>
        </p:txBody>
      </p:sp>
      <p:cxnSp>
        <p:nvCxnSpPr>
          <p:cNvPr id="29707" name="Line 12"/>
          <p:cNvCxnSpPr/>
          <p:nvPr/>
        </p:nvCxnSpPr>
        <p:spPr>
          <a:xfrm flipV="1">
            <a:off x="1776413" y="3200400"/>
            <a:ext cx="457200" cy="7620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9708" name="Line 13"/>
          <p:cNvCxnSpPr/>
          <p:nvPr/>
        </p:nvCxnSpPr>
        <p:spPr>
          <a:xfrm>
            <a:off x="1776413" y="3962400"/>
            <a:ext cx="669925" cy="7620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9709" name="Oval 14"/>
          <p:cNvSpPr/>
          <p:nvPr/>
        </p:nvSpPr>
        <p:spPr>
          <a:xfrm>
            <a:off x="3348038" y="3500438"/>
            <a:ext cx="2895600" cy="2743200"/>
          </a:xfrm>
          <a:prstGeom prst="ellipse">
            <a:avLst/>
          </a:prstGeom>
          <a:gradFill rotWithShape="0">
            <a:gsLst>
              <a:gs pos="0">
                <a:srgbClr val="FF00FF"/>
              </a:gs>
              <a:gs pos="100000">
                <a:srgbClr val="99FF33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rgbClr val="FFCCFF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9710" name="Picture 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00438" y="3652838"/>
            <a:ext cx="2590800" cy="2479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711" name="Oval 16"/>
          <p:cNvSpPr/>
          <p:nvPr/>
        </p:nvSpPr>
        <p:spPr>
          <a:xfrm>
            <a:off x="5867400" y="1622425"/>
            <a:ext cx="2895600" cy="2743200"/>
          </a:xfrm>
          <a:prstGeom prst="ellipse">
            <a:avLst/>
          </a:prstGeom>
          <a:gradFill rotWithShape="0">
            <a:gsLst>
              <a:gs pos="0">
                <a:srgbClr val="FC9FCB">
                  <a:alpha val="100000"/>
                </a:srgbClr>
              </a:gs>
              <a:gs pos="13000">
                <a:srgbClr val="F8B049">
                  <a:alpha val="100000"/>
                </a:srgbClr>
              </a:gs>
              <a:gs pos="21001">
                <a:srgbClr val="F8B049">
                  <a:alpha val="100000"/>
                </a:srgbClr>
              </a:gs>
              <a:gs pos="63000">
                <a:srgbClr val="FEE7F2">
                  <a:alpha val="100000"/>
                </a:srgbClr>
              </a:gs>
              <a:gs pos="67000">
                <a:srgbClr val="F952A0">
                  <a:alpha val="100000"/>
                </a:srgbClr>
              </a:gs>
              <a:gs pos="69000">
                <a:srgbClr val="C50849">
                  <a:alpha val="100000"/>
                </a:srgbClr>
              </a:gs>
              <a:gs pos="82001">
                <a:srgbClr val="B43E85">
                  <a:alpha val="100000"/>
                </a:srgbClr>
              </a:gs>
              <a:gs pos="100000">
                <a:srgbClr val="F8B049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9712" name="Picture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19800" y="1797050"/>
            <a:ext cx="2590800" cy="2479675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9713" name="Line 18"/>
          <p:cNvCxnSpPr/>
          <p:nvPr/>
        </p:nvCxnSpPr>
        <p:spPr>
          <a:xfrm flipH="1">
            <a:off x="4795838" y="4795838"/>
            <a:ext cx="0" cy="9906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9714" name="Line 19"/>
          <p:cNvCxnSpPr/>
          <p:nvPr/>
        </p:nvCxnSpPr>
        <p:spPr>
          <a:xfrm flipH="1">
            <a:off x="4567238" y="4795838"/>
            <a:ext cx="228600" cy="533400"/>
          </a:xfrm>
          <a:prstGeom prst="line">
            <a:avLst/>
          </a:prstGeom>
          <a:ln w="76200" cap="flat" cmpd="sng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9715" name="Line 21"/>
          <p:cNvCxnSpPr/>
          <p:nvPr/>
        </p:nvCxnSpPr>
        <p:spPr>
          <a:xfrm flipH="1" flipV="1">
            <a:off x="6934200" y="2536825"/>
            <a:ext cx="381000" cy="457200"/>
          </a:xfrm>
          <a:prstGeom prst="line">
            <a:avLst/>
          </a:prstGeom>
          <a:ln w="76200" cap="flat" cmpd="sng">
            <a:solidFill>
              <a:srgbClr val="660033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9716" name="Text Box 22"/>
          <p:cNvSpPr/>
          <p:nvPr/>
        </p:nvSpPr>
        <p:spPr>
          <a:xfrm>
            <a:off x="328613" y="1981200"/>
            <a:ext cx="94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ea typeface="隶书" panose="02010509060101010101" charset="-122"/>
              </a:rPr>
              <a:t>（</a:t>
            </a:r>
            <a:r>
              <a:rPr lang="en-US" altLang="zh-CN" b="1">
                <a:ea typeface="隶书" panose="02010509060101010101" charset="-122"/>
              </a:rPr>
              <a:t>1</a:t>
            </a:r>
            <a:r>
              <a:rPr lang="zh-CN" altLang="en-US" b="1">
                <a:ea typeface="隶书" panose="02010509060101010101" charset="-122"/>
              </a:rPr>
              <a:t>）</a:t>
            </a:r>
            <a:endParaRPr lang="zh-CN" altLang="en-US" b="1">
              <a:ea typeface="隶书" panose="02010509060101010101" charset="-122"/>
            </a:endParaRPr>
          </a:p>
        </p:txBody>
      </p:sp>
      <p:sp>
        <p:nvSpPr>
          <p:cNvPr id="29717" name="Text Box 23"/>
          <p:cNvSpPr/>
          <p:nvPr/>
        </p:nvSpPr>
        <p:spPr>
          <a:xfrm>
            <a:off x="3348038" y="2997200"/>
            <a:ext cx="94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ea typeface="隶书" panose="02010509060101010101" charset="-122"/>
              </a:rPr>
              <a:t>（</a:t>
            </a:r>
            <a:r>
              <a:rPr lang="en-US" altLang="zh-CN" b="1">
                <a:ea typeface="隶书" panose="02010509060101010101" charset="-122"/>
              </a:rPr>
              <a:t>2</a:t>
            </a:r>
            <a:r>
              <a:rPr lang="zh-CN" altLang="en-US" b="1">
                <a:ea typeface="隶书" panose="02010509060101010101" charset="-122"/>
              </a:rPr>
              <a:t>）</a:t>
            </a:r>
            <a:endParaRPr lang="zh-CN" altLang="en-US" b="1">
              <a:ea typeface="隶书" panose="02010509060101010101" charset="-122"/>
            </a:endParaRPr>
          </a:p>
        </p:txBody>
      </p:sp>
      <p:sp>
        <p:nvSpPr>
          <p:cNvPr id="29718" name="Text Box 24"/>
          <p:cNvSpPr/>
          <p:nvPr/>
        </p:nvSpPr>
        <p:spPr>
          <a:xfrm>
            <a:off x="3997325" y="1844675"/>
            <a:ext cx="9493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ea typeface="隶书" panose="02010509060101010101" charset="-122"/>
              </a:rPr>
              <a:t>（</a:t>
            </a:r>
            <a:r>
              <a:rPr lang="en-US" altLang="zh-CN" b="1">
                <a:ea typeface="隶书" panose="02010509060101010101" charset="-122"/>
              </a:rPr>
              <a:t>3</a:t>
            </a:r>
            <a:r>
              <a:rPr lang="zh-CN" altLang="en-US" b="1">
                <a:ea typeface="隶书" panose="02010509060101010101" charset="-122"/>
              </a:rPr>
              <a:t>）</a:t>
            </a:r>
            <a:endParaRPr lang="zh-CN" altLang="en-US" b="1">
              <a:ea typeface="隶书" panose="02010509060101010101" charset="-122"/>
            </a:endParaRPr>
          </a:p>
        </p:txBody>
      </p:sp>
      <p:cxnSp>
        <p:nvCxnSpPr>
          <p:cNvPr id="29719" name="Line 20"/>
          <p:cNvCxnSpPr/>
          <p:nvPr/>
        </p:nvCxnSpPr>
        <p:spPr>
          <a:xfrm flipH="1" flipV="1">
            <a:off x="6858000" y="2232025"/>
            <a:ext cx="457200" cy="762000"/>
          </a:xfrm>
          <a:prstGeom prst="line">
            <a:avLst/>
          </a:prstGeom>
          <a:ln w="5715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</p:spTree>
  </p:cSld>
  <p:clrMapOvr>
    <a:masterClrMapping/>
  </p:clrMapOvr>
  <p:transition spd="slow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2970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2970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2970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2970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2970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29703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 fill="hold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 fill="hold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 fill="hold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 fill="hold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 fill="hold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 fill="hold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 build="p"/>
      <p:bldP spid="29702" grpId="0" animBg="1" build="p"/>
      <p:bldP spid="29703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30722" name="Group 2"/>
          <p:cNvGrpSpPr/>
          <p:nvPr/>
        </p:nvGrpSpPr>
        <p:grpSpPr>
          <a:xfrm>
            <a:off x="2195513" y="981075"/>
            <a:ext cx="5040312" cy="4248150"/>
            <a:chOff x="0" y="0"/>
            <a:chExt cx="3901" cy="3681"/>
          </a:xfrm>
        </p:grpSpPr>
        <p:pic>
          <p:nvPicPr>
            <p:cNvPr id="30723" name="Picture 3"/>
            <p:cNvPicPr>
              <a:picLocks noChangeAspect="1"/>
            </p:cNvPicPr>
            <p:nvPr/>
          </p:nvPicPr>
          <p:blipFill>
            <a:blip r:embed="rId1"/>
            <a:srcRect r="61679" b="39444"/>
            <a:stretch>
              <a:fillRect/>
            </a:stretch>
          </p:blipFill>
          <p:spPr>
            <a:xfrm>
              <a:off x="0" y="0"/>
              <a:ext cx="3901" cy="3681"/>
            </a:xfrm>
            <a:prstGeom prst="rect">
              <a:avLst/>
            </a:prstGeom>
            <a:noFill/>
            <a:ln w="9525">
              <a:noFill/>
            </a:ln>
          </p:spPr>
        </p:pic>
        <p:cxnSp>
          <p:nvCxnSpPr>
            <p:cNvPr id="30724" name="Line 4"/>
            <p:cNvCxnSpPr/>
            <p:nvPr/>
          </p:nvCxnSpPr>
          <p:spPr>
            <a:xfrm>
              <a:off x="2041" y="1814"/>
              <a:ext cx="589" cy="0"/>
            </a:xfrm>
            <a:prstGeom prst="line">
              <a:avLst/>
            </a:prstGeom>
            <a:ln w="127000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cxnSp>
        <p:cxnSp>
          <p:nvCxnSpPr>
            <p:cNvPr id="30725" name="Line 5"/>
            <p:cNvCxnSpPr/>
            <p:nvPr/>
          </p:nvCxnSpPr>
          <p:spPr>
            <a:xfrm flipH="1" flipV="1">
              <a:off x="1950" y="840"/>
              <a:ext cx="0" cy="863"/>
            </a:xfrm>
            <a:prstGeom prst="line">
              <a:avLst/>
            </a:prstGeom>
            <a:ln w="66675" cap="flat" cmpd="sng">
              <a:solidFill>
                <a:schemeClr val="tx1"/>
              </a:solidFill>
              <a:prstDash val="solid"/>
              <a:headEnd type="none" w="med" len="med"/>
              <a:tailEnd type="triangle" w="med" len="med"/>
            </a:ln>
          </p:spPr>
        </p:cxnSp>
        <p:cxnSp>
          <p:nvCxnSpPr>
            <p:cNvPr id="30726" name="Line 6"/>
            <p:cNvCxnSpPr/>
            <p:nvPr/>
          </p:nvCxnSpPr>
          <p:spPr>
            <a:xfrm rot="-19800000" flipV="1">
              <a:off x="2249" y="720"/>
              <a:ext cx="0" cy="1164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</p:cxnSp>
      </p:grpSp>
      <p:sp>
        <p:nvSpPr>
          <p:cNvPr id="30727" name="Text Box 7"/>
          <p:cNvSpPr/>
          <p:nvPr/>
        </p:nvSpPr>
        <p:spPr>
          <a:xfrm>
            <a:off x="1116013" y="5445125"/>
            <a:ext cx="7192962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b="1">
                <a:solidFill>
                  <a:srgbClr val="FF0000"/>
                </a:solidFill>
              </a:rPr>
              <a:t>秒针的特点：又细又长、走得最快 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1746" name="Picture 2" descr="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24075" y="1412875"/>
            <a:ext cx="4103688" cy="410368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1747" name="Line 3"/>
          <p:cNvCxnSpPr/>
          <p:nvPr/>
        </p:nvCxnSpPr>
        <p:spPr>
          <a:xfrm flipH="1">
            <a:off x="3706813" y="2997200"/>
            <a:ext cx="541337" cy="587375"/>
          </a:xfrm>
          <a:prstGeom prst="line">
            <a:avLst/>
          </a:prstGeom>
          <a:ln w="63500" cap="flat" cmpd="sng">
            <a:solidFill>
              <a:srgbClr val="339966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1748" name="Line 4"/>
          <p:cNvCxnSpPr/>
          <p:nvPr/>
        </p:nvCxnSpPr>
        <p:spPr>
          <a:xfrm flipV="1">
            <a:off x="4211638" y="1628775"/>
            <a:ext cx="52387" cy="13684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1749" name="Line 5"/>
          <p:cNvCxnSpPr/>
          <p:nvPr/>
        </p:nvCxnSpPr>
        <p:spPr>
          <a:xfrm rot="-21240000" flipV="1">
            <a:off x="4284663" y="1628775"/>
            <a:ext cx="38100" cy="136683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1750" name="Line 6"/>
          <p:cNvCxnSpPr/>
          <p:nvPr/>
        </p:nvCxnSpPr>
        <p:spPr>
          <a:xfrm flipH="1">
            <a:off x="4211638" y="3044825"/>
            <a:ext cx="22225" cy="1031875"/>
          </a:xfrm>
          <a:prstGeom prst="line">
            <a:avLst/>
          </a:prstGeom>
          <a:ln w="508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31751" name="Text Box 7"/>
          <p:cNvSpPr/>
          <p:nvPr/>
        </p:nvSpPr>
        <p:spPr>
          <a:xfrm>
            <a:off x="2268538" y="333375"/>
            <a:ext cx="4464050" cy="930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5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方正舒体" panose="02010601030101010101" pitchFamily="2" charset="-122"/>
                <a:ea typeface="方正舒体" panose="02010601030101010101" pitchFamily="2" charset="-122"/>
              </a:rPr>
              <a:t>1</a:t>
            </a:r>
            <a:r>
              <a:rPr lang="zh-CN" altLang="en-US" sz="55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方正舒体" panose="02010601030101010101" pitchFamily="2" charset="-122"/>
                <a:ea typeface="方正舒体" panose="02010601030101010101" pitchFamily="2" charset="-122"/>
              </a:rPr>
              <a:t>秒的认识</a:t>
            </a:r>
            <a:endParaRPr lang="zh-CN" altLang="en-US" sz="55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sp>
        <p:nvSpPr>
          <p:cNvPr id="31752" name="Text Box 8"/>
          <p:cNvSpPr/>
          <p:nvPr/>
        </p:nvSpPr>
        <p:spPr>
          <a:xfrm>
            <a:off x="1763713" y="5661025"/>
            <a:ext cx="60483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秒针共走过</a:t>
            </a:r>
            <a:r>
              <a:rPr lang="en-US" altLang="zh-CN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小格。就是</a:t>
            </a:r>
            <a:r>
              <a:rPr lang="en-US" altLang="zh-CN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秒。</a:t>
            </a:r>
            <a:endParaRPr lang="zh-CN" altLang="en-US" sz="320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1753" name="Rectangle 9"/>
          <p:cNvSpPr/>
          <p:nvPr/>
        </p:nvSpPr>
        <p:spPr>
          <a:xfrm flipV="1">
            <a:off x="4284663" y="1628775"/>
            <a:ext cx="144462" cy="144463"/>
          </a:xfrm>
          <a:prstGeom prst="rect">
            <a:avLst/>
          </a:prstGeom>
          <a:solidFill>
            <a:srgbClr val="CC33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嘀哒声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 fill="hold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14338" name="Group 44"/>
          <p:cNvGrpSpPr/>
          <p:nvPr/>
        </p:nvGrpSpPr>
        <p:grpSpPr>
          <a:xfrm>
            <a:off x="533400" y="836613"/>
            <a:ext cx="7705725" cy="5486400"/>
            <a:chOff x="336" y="883"/>
            <a:chExt cx="4854" cy="3456"/>
          </a:xfrm>
        </p:grpSpPr>
        <p:sp>
          <p:nvSpPr>
            <p:cNvPr id="14339" name="Rectangle 20"/>
            <p:cNvSpPr/>
            <p:nvPr/>
          </p:nvSpPr>
          <p:spPr>
            <a:xfrm>
              <a:off x="336" y="883"/>
              <a:ext cx="4848" cy="3408"/>
            </a:xfrm>
            <a:prstGeom prst="rect">
              <a:avLst/>
            </a:prstGeom>
            <a:solidFill>
              <a:srgbClr val="FF9966"/>
            </a:solidFill>
            <a:ln w="57150" cap="flat" cmpd="sng">
              <a:solidFill>
                <a:srgbClr val="3333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 anchorCtr="0"/>
            <a:p>
              <a:pPr algn="ctr"/>
              <a:endParaRPr lang="zh-CN" altLang="zh-CN"/>
            </a:p>
          </p:txBody>
        </p:sp>
        <p:cxnSp>
          <p:nvCxnSpPr>
            <p:cNvPr id="14340" name="Line 4"/>
            <p:cNvCxnSpPr/>
            <p:nvPr/>
          </p:nvCxnSpPr>
          <p:spPr>
            <a:xfrm>
              <a:off x="336" y="1273"/>
              <a:ext cx="4848" cy="0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1" name="Line 6"/>
            <p:cNvCxnSpPr/>
            <p:nvPr/>
          </p:nvCxnSpPr>
          <p:spPr>
            <a:xfrm>
              <a:off x="1056" y="937"/>
              <a:ext cx="0" cy="2160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2" name="Line 7"/>
            <p:cNvCxnSpPr/>
            <p:nvPr/>
          </p:nvCxnSpPr>
          <p:spPr>
            <a:xfrm>
              <a:off x="336" y="3241"/>
              <a:ext cx="4848" cy="0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3" name="Line 8"/>
            <p:cNvCxnSpPr/>
            <p:nvPr/>
          </p:nvCxnSpPr>
          <p:spPr>
            <a:xfrm>
              <a:off x="336" y="3139"/>
              <a:ext cx="4848" cy="0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4" name="Line 9"/>
            <p:cNvCxnSpPr/>
            <p:nvPr/>
          </p:nvCxnSpPr>
          <p:spPr>
            <a:xfrm>
              <a:off x="2784" y="889"/>
              <a:ext cx="0" cy="2208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5" name="Line 10"/>
            <p:cNvCxnSpPr/>
            <p:nvPr/>
          </p:nvCxnSpPr>
          <p:spPr>
            <a:xfrm>
              <a:off x="2784" y="3235"/>
              <a:ext cx="0" cy="1104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6" name="Line 11"/>
            <p:cNvCxnSpPr/>
            <p:nvPr/>
          </p:nvCxnSpPr>
          <p:spPr>
            <a:xfrm>
              <a:off x="1056" y="3235"/>
              <a:ext cx="0" cy="1104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7" name="Line 12"/>
            <p:cNvCxnSpPr/>
            <p:nvPr/>
          </p:nvCxnSpPr>
          <p:spPr>
            <a:xfrm>
              <a:off x="1056" y="1993"/>
              <a:ext cx="4080" cy="0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8" name="Line 13"/>
            <p:cNvCxnSpPr/>
            <p:nvPr/>
          </p:nvCxnSpPr>
          <p:spPr>
            <a:xfrm>
              <a:off x="1056" y="4009"/>
              <a:ext cx="4080" cy="0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49" name="Line 14"/>
            <p:cNvCxnSpPr/>
            <p:nvPr/>
          </p:nvCxnSpPr>
          <p:spPr>
            <a:xfrm>
              <a:off x="1056" y="1657"/>
              <a:ext cx="4080" cy="0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50" name="Line 15"/>
            <p:cNvCxnSpPr/>
            <p:nvPr/>
          </p:nvCxnSpPr>
          <p:spPr>
            <a:xfrm>
              <a:off x="1056" y="2377"/>
              <a:ext cx="4080" cy="0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51" name="Line 16"/>
            <p:cNvCxnSpPr/>
            <p:nvPr/>
          </p:nvCxnSpPr>
          <p:spPr>
            <a:xfrm>
              <a:off x="1104" y="2761"/>
              <a:ext cx="4080" cy="0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14352" name="Line 17"/>
            <p:cNvCxnSpPr/>
            <p:nvPr/>
          </p:nvCxnSpPr>
          <p:spPr>
            <a:xfrm>
              <a:off x="1056" y="3625"/>
              <a:ext cx="4080" cy="0"/>
            </a:xfrm>
            <a:prstGeom prst="line">
              <a:avLst/>
            </a:prstGeom>
            <a:ln w="38100" cap="flat" cmpd="sng">
              <a:solidFill>
                <a:srgbClr val="3333FF"/>
              </a:solidFill>
              <a:prstDash val="solid"/>
              <a:headEnd type="none" w="med" len="med"/>
              <a:tailEnd type="none" w="med" len="med"/>
            </a:ln>
          </p:spPr>
        </p:cxnSp>
        <p:sp>
          <p:nvSpPr>
            <p:cNvPr id="14353" name="Text Box 21"/>
            <p:cNvSpPr/>
            <p:nvPr/>
          </p:nvSpPr>
          <p:spPr>
            <a:xfrm>
              <a:off x="336" y="937"/>
              <a:ext cx="630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>
                  <a:solidFill>
                    <a:srgbClr val="3333FF"/>
                  </a:solidFill>
                  <a:ea typeface="隶书" panose="02010509060101010101" charset="-122"/>
                </a:rPr>
                <a:t>午别</a:t>
              </a:r>
              <a:endParaRPr lang="zh-CN" altLang="en-US" sz="3200" b="1">
                <a:solidFill>
                  <a:srgbClr val="3333FF"/>
                </a:solidFill>
                <a:ea typeface="隶书" panose="02010509060101010101" charset="-122"/>
              </a:endParaRPr>
            </a:p>
          </p:txBody>
        </p:sp>
        <p:sp>
          <p:nvSpPr>
            <p:cNvPr id="14354" name="Text Box 22"/>
            <p:cNvSpPr/>
            <p:nvPr/>
          </p:nvSpPr>
          <p:spPr>
            <a:xfrm>
              <a:off x="528" y="1459"/>
              <a:ext cx="374" cy="128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>
                  <a:solidFill>
                    <a:srgbClr val="3333FF"/>
                  </a:solidFill>
                  <a:ea typeface="隶书" panose="02010509060101010101" charset="-122"/>
                </a:rPr>
                <a:t>上</a:t>
              </a:r>
              <a:endParaRPr lang="zh-CN" altLang="en-US" sz="3200" b="1">
                <a:solidFill>
                  <a:srgbClr val="3333FF"/>
                </a:solidFill>
                <a:ea typeface="隶书" panose="02010509060101010101" charset="-122"/>
              </a:endParaRPr>
            </a:p>
            <a:p>
              <a:endParaRPr lang="zh-CN" altLang="en-US" sz="3200" b="1">
                <a:solidFill>
                  <a:srgbClr val="3333FF"/>
                </a:solidFill>
                <a:ea typeface="隶书" panose="02010509060101010101" charset="-122"/>
              </a:endParaRPr>
            </a:p>
            <a:p>
              <a:endParaRPr lang="zh-CN" altLang="en-US" sz="3200" b="1">
                <a:solidFill>
                  <a:srgbClr val="3333FF"/>
                </a:solidFill>
                <a:ea typeface="隶书" panose="02010509060101010101" charset="-122"/>
              </a:endParaRPr>
            </a:p>
            <a:p>
              <a:r>
                <a:rPr lang="zh-CN" altLang="en-US" sz="3200" b="1">
                  <a:solidFill>
                    <a:srgbClr val="3333FF"/>
                  </a:solidFill>
                  <a:ea typeface="隶书" panose="02010509060101010101" charset="-122"/>
                </a:rPr>
                <a:t>午</a:t>
              </a:r>
              <a:endParaRPr lang="zh-CN" altLang="en-US" sz="3200" b="1">
                <a:solidFill>
                  <a:srgbClr val="3333FF"/>
                </a:solidFill>
                <a:ea typeface="隶书" panose="02010509060101010101" charset="-122"/>
              </a:endParaRPr>
            </a:p>
          </p:txBody>
        </p:sp>
        <p:sp>
          <p:nvSpPr>
            <p:cNvPr id="14355" name="Text Box 23"/>
            <p:cNvSpPr/>
            <p:nvPr/>
          </p:nvSpPr>
          <p:spPr>
            <a:xfrm>
              <a:off x="480" y="3283"/>
              <a:ext cx="374" cy="979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200" b="1">
                  <a:solidFill>
                    <a:srgbClr val="3333FF"/>
                  </a:solidFill>
                  <a:ea typeface="隶书" panose="02010509060101010101" charset="-122"/>
                </a:rPr>
                <a:t>下</a:t>
              </a:r>
              <a:endParaRPr lang="zh-CN" altLang="en-US" sz="3200" b="1">
                <a:solidFill>
                  <a:srgbClr val="3333FF"/>
                </a:solidFill>
                <a:ea typeface="隶书" panose="02010509060101010101" charset="-122"/>
              </a:endParaRPr>
            </a:p>
            <a:p>
              <a:endParaRPr lang="zh-CN" altLang="en-US" sz="3200" b="1">
                <a:solidFill>
                  <a:srgbClr val="3333FF"/>
                </a:solidFill>
                <a:ea typeface="隶书" panose="02010509060101010101" charset="-122"/>
              </a:endParaRPr>
            </a:p>
            <a:p>
              <a:r>
                <a:rPr lang="zh-CN" altLang="en-US" sz="3200" b="1">
                  <a:solidFill>
                    <a:srgbClr val="3333FF"/>
                  </a:solidFill>
                  <a:ea typeface="隶书" panose="02010509060101010101" charset="-122"/>
                </a:rPr>
                <a:t>午</a:t>
              </a:r>
              <a:endParaRPr lang="zh-CN" altLang="en-US" sz="3200" b="1">
                <a:solidFill>
                  <a:srgbClr val="3333FF"/>
                </a:solidFill>
                <a:ea typeface="隶书" panose="02010509060101010101" charset="-122"/>
              </a:endParaRPr>
            </a:p>
          </p:txBody>
        </p:sp>
        <p:sp>
          <p:nvSpPr>
            <p:cNvPr id="14356" name="Text Box 24"/>
            <p:cNvSpPr/>
            <p:nvPr/>
          </p:nvSpPr>
          <p:spPr>
            <a:xfrm>
              <a:off x="1104" y="1296"/>
              <a:ext cx="1334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晨           会</a:t>
              </a:r>
              <a:endParaRPr lang="zh-CN" altLang="en-US" sz="3200" b="1">
                <a:ea typeface="隶书" panose="02010509060101010101" charset="-122"/>
              </a:endParaRPr>
            </a:p>
          </p:txBody>
        </p:sp>
        <p:sp>
          <p:nvSpPr>
            <p:cNvPr id="14357" name="Text Box 25"/>
            <p:cNvSpPr/>
            <p:nvPr/>
          </p:nvSpPr>
          <p:spPr>
            <a:xfrm>
              <a:off x="1296" y="931"/>
              <a:ext cx="120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>
                  <a:solidFill>
                    <a:srgbClr val="3333FF"/>
                  </a:solidFill>
                  <a:ea typeface="隶书" panose="02010509060101010101" charset="-122"/>
                </a:rPr>
                <a:t>节         次</a:t>
              </a:r>
              <a:endParaRPr lang="zh-CN" altLang="en-US" sz="3200" b="1">
                <a:solidFill>
                  <a:srgbClr val="3333FF"/>
                </a:solidFill>
                <a:ea typeface="隶书" panose="02010509060101010101" charset="-122"/>
              </a:endParaRPr>
            </a:p>
          </p:txBody>
        </p:sp>
        <p:sp>
          <p:nvSpPr>
            <p:cNvPr id="14358" name="Text Box 26"/>
            <p:cNvSpPr/>
            <p:nvPr/>
          </p:nvSpPr>
          <p:spPr>
            <a:xfrm>
              <a:off x="3312" y="883"/>
              <a:ext cx="153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3200" b="1">
                  <a:solidFill>
                    <a:srgbClr val="3333FF"/>
                  </a:solidFill>
                  <a:ea typeface="隶书" panose="02010509060101010101" charset="-122"/>
                </a:rPr>
                <a:t>时            间</a:t>
              </a:r>
              <a:endParaRPr lang="zh-CN" altLang="en-US" sz="3200" b="1">
                <a:solidFill>
                  <a:srgbClr val="3333FF"/>
                </a:solidFill>
                <a:ea typeface="隶书" panose="02010509060101010101" charset="-122"/>
              </a:endParaRPr>
            </a:p>
          </p:txBody>
        </p:sp>
        <p:sp>
          <p:nvSpPr>
            <p:cNvPr id="14359" name="Text Box 27"/>
            <p:cNvSpPr/>
            <p:nvPr/>
          </p:nvSpPr>
          <p:spPr>
            <a:xfrm>
              <a:off x="1200" y="1651"/>
              <a:ext cx="133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第   一    节</a:t>
              </a:r>
              <a:endParaRPr lang="zh-CN" altLang="en-US" sz="3200" b="1">
                <a:ea typeface="隶书" panose="02010509060101010101" charset="-122"/>
              </a:endParaRPr>
            </a:p>
          </p:txBody>
        </p:sp>
        <p:sp>
          <p:nvSpPr>
            <p:cNvPr id="14360" name="Text Box 28"/>
            <p:cNvSpPr/>
            <p:nvPr/>
          </p:nvSpPr>
          <p:spPr>
            <a:xfrm>
              <a:off x="1248" y="2419"/>
              <a:ext cx="133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第   二    节</a:t>
              </a:r>
              <a:endParaRPr lang="zh-CN" altLang="en-US" sz="3200" b="1">
                <a:ea typeface="隶书" panose="02010509060101010101" charset="-122"/>
              </a:endParaRPr>
            </a:p>
          </p:txBody>
        </p:sp>
        <p:sp>
          <p:nvSpPr>
            <p:cNvPr id="14361" name="Text Box 29"/>
            <p:cNvSpPr/>
            <p:nvPr/>
          </p:nvSpPr>
          <p:spPr>
            <a:xfrm>
              <a:off x="1248" y="2803"/>
              <a:ext cx="133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第   三    节</a:t>
              </a:r>
              <a:endParaRPr lang="zh-CN" altLang="en-US" sz="3200" b="1">
                <a:ea typeface="隶书" panose="02010509060101010101" charset="-122"/>
              </a:endParaRPr>
            </a:p>
          </p:txBody>
        </p:sp>
        <p:sp>
          <p:nvSpPr>
            <p:cNvPr id="14362" name="Text Box 30"/>
            <p:cNvSpPr/>
            <p:nvPr/>
          </p:nvSpPr>
          <p:spPr>
            <a:xfrm>
              <a:off x="1248" y="3667"/>
              <a:ext cx="1271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第   二   节</a:t>
              </a:r>
              <a:endParaRPr lang="zh-CN" altLang="en-US" sz="3200" b="1">
                <a:ea typeface="隶书" panose="02010509060101010101" charset="-122"/>
              </a:endParaRPr>
            </a:p>
          </p:txBody>
        </p:sp>
        <p:sp>
          <p:nvSpPr>
            <p:cNvPr id="14363" name="Text Box 31"/>
            <p:cNvSpPr/>
            <p:nvPr/>
          </p:nvSpPr>
          <p:spPr>
            <a:xfrm>
              <a:off x="1296" y="3955"/>
              <a:ext cx="133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第   三    节</a:t>
              </a:r>
              <a:endParaRPr lang="zh-CN" altLang="en-US" sz="3200" b="1">
                <a:ea typeface="隶书" panose="02010509060101010101" charset="-122"/>
              </a:endParaRPr>
            </a:p>
          </p:txBody>
        </p:sp>
        <p:sp>
          <p:nvSpPr>
            <p:cNvPr id="14364" name="Text Box 32"/>
            <p:cNvSpPr/>
            <p:nvPr/>
          </p:nvSpPr>
          <p:spPr>
            <a:xfrm>
              <a:off x="1200" y="3235"/>
              <a:ext cx="133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第   一    节</a:t>
              </a:r>
              <a:endParaRPr lang="zh-CN" altLang="en-US" sz="3200" b="1">
                <a:ea typeface="隶书" panose="02010509060101010101" charset="-122"/>
              </a:endParaRPr>
            </a:p>
          </p:txBody>
        </p:sp>
        <p:sp>
          <p:nvSpPr>
            <p:cNvPr id="14365" name="Text Box 33"/>
            <p:cNvSpPr/>
            <p:nvPr/>
          </p:nvSpPr>
          <p:spPr>
            <a:xfrm>
              <a:off x="1152" y="2035"/>
              <a:ext cx="1335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课   间    操</a:t>
              </a:r>
              <a:endParaRPr lang="zh-CN" altLang="en-US" sz="3200" b="1">
                <a:ea typeface="隶书" panose="02010509060101010101" charset="-122"/>
              </a:endParaRPr>
            </a:p>
          </p:txBody>
        </p:sp>
        <p:sp>
          <p:nvSpPr>
            <p:cNvPr id="14366" name="Text Box 34"/>
            <p:cNvSpPr/>
            <p:nvPr/>
          </p:nvSpPr>
          <p:spPr>
            <a:xfrm>
              <a:off x="2976" y="1315"/>
              <a:ext cx="203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8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00 </a:t>
              </a:r>
              <a:r>
                <a:rPr lang="en-US" altLang="zh-CN" sz="3200" b="1">
                  <a:solidFill>
                    <a:srgbClr val="0F1423"/>
                  </a:solidFill>
                  <a:latin typeface="Arial" panose="020B0604020202020204" pitchFamily="34" charset="0"/>
                  <a:ea typeface="隶书" panose="02010509060101010101" charset="-122"/>
                </a:rPr>
                <a:t>——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 8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20</a:t>
              </a:r>
              <a:endParaRPr lang="en-US" altLang="zh-CN" sz="3200" b="1">
                <a:ea typeface="隶书" panose="02010509060101010101" charset="-122"/>
              </a:endParaRPr>
            </a:p>
          </p:txBody>
        </p:sp>
        <p:sp>
          <p:nvSpPr>
            <p:cNvPr id="14367" name="Text Box 35"/>
            <p:cNvSpPr/>
            <p:nvPr/>
          </p:nvSpPr>
          <p:spPr>
            <a:xfrm>
              <a:off x="2976" y="1651"/>
              <a:ext cx="203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8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35 </a:t>
              </a:r>
              <a:r>
                <a:rPr lang="en-US" altLang="zh-CN" sz="3200" b="1">
                  <a:solidFill>
                    <a:srgbClr val="0F1423"/>
                  </a:solidFill>
                  <a:latin typeface="Arial" panose="020B0604020202020204" pitchFamily="34" charset="0"/>
                  <a:ea typeface="隶书" panose="02010509060101010101" charset="-122"/>
                </a:rPr>
                <a:t>——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 9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15</a:t>
              </a:r>
              <a:endParaRPr lang="en-US" altLang="zh-CN" sz="3200" b="1">
                <a:ea typeface="隶书" panose="02010509060101010101" charset="-122"/>
              </a:endParaRPr>
            </a:p>
          </p:txBody>
        </p:sp>
        <p:sp>
          <p:nvSpPr>
            <p:cNvPr id="14368" name="Text Box 36"/>
            <p:cNvSpPr/>
            <p:nvPr/>
          </p:nvSpPr>
          <p:spPr>
            <a:xfrm>
              <a:off x="2976" y="2035"/>
              <a:ext cx="203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9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15 </a:t>
              </a:r>
              <a:r>
                <a:rPr lang="en-US" altLang="zh-CN" sz="3200" b="1">
                  <a:solidFill>
                    <a:srgbClr val="0F1423"/>
                  </a:solidFill>
                  <a:latin typeface="Arial" panose="020B0604020202020204" pitchFamily="34" charset="0"/>
                  <a:ea typeface="隶书" panose="02010509060101010101" charset="-122"/>
                </a:rPr>
                <a:t>——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 9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35</a:t>
              </a:r>
              <a:endParaRPr lang="en-US" altLang="zh-CN" sz="3200" b="1">
                <a:ea typeface="隶书" panose="02010509060101010101" charset="-122"/>
              </a:endParaRPr>
            </a:p>
          </p:txBody>
        </p:sp>
        <p:sp>
          <p:nvSpPr>
            <p:cNvPr id="14369" name="Text Box 37"/>
            <p:cNvSpPr/>
            <p:nvPr/>
          </p:nvSpPr>
          <p:spPr>
            <a:xfrm>
              <a:off x="3024" y="2371"/>
              <a:ext cx="2166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9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40 </a:t>
              </a:r>
              <a:r>
                <a:rPr lang="en-US" altLang="zh-CN" sz="3200" b="1">
                  <a:solidFill>
                    <a:srgbClr val="0F1423"/>
                  </a:solidFill>
                  <a:latin typeface="Arial" panose="020B0604020202020204" pitchFamily="34" charset="0"/>
                  <a:ea typeface="隶书" panose="02010509060101010101" charset="-122"/>
                </a:rPr>
                <a:t>——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 10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20</a:t>
              </a:r>
              <a:endParaRPr lang="en-US" altLang="zh-CN" sz="3200" b="1">
                <a:ea typeface="隶书" panose="02010509060101010101" charset="-122"/>
              </a:endParaRPr>
            </a:p>
          </p:txBody>
        </p:sp>
        <p:sp>
          <p:nvSpPr>
            <p:cNvPr id="14370" name="Text Box 38"/>
            <p:cNvSpPr/>
            <p:nvPr/>
          </p:nvSpPr>
          <p:spPr>
            <a:xfrm>
              <a:off x="2880" y="2803"/>
              <a:ext cx="2294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10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30 </a:t>
              </a:r>
              <a:r>
                <a:rPr lang="en-US" altLang="zh-CN" sz="3200" b="1">
                  <a:solidFill>
                    <a:srgbClr val="0F1423"/>
                  </a:solidFill>
                  <a:latin typeface="Arial" panose="020B0604020202020204" pitchFamily="34" charset="0"/>
                  <a:ea typeface="隶书" panose="02010509060101010101" charset="-122"/>
                </a:rPr>
                <a:t>——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 11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10</a:t>
              </a:r>
              <a:endParaRPr lang="en-US" altLang="zh-CN" sz="3200" b="1">
                <a:ea typeface="隶书" panose="02010509060101010101" charset="-122"/>
              </a:endParaRPr>
            </a:p>
          </p:txBody>
        </p:sp>
        <p:sp>
          <p:nvSpPr>
            <p:cNvPr id="14371" name="Text Box 39"/>
            <p:cNvSpPr/>
            <p:nvPr/>
          </p:nvSpPr>
          <p:spPr>
            <a:xfrm>
              <a:off x="3024" y="3235"/>
              <a:ext cx="203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2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10 </a:t>
              </a:r>
              <a:r>
                <a:rPr lang="en-US" altLang="zh-CN" sz="3200" b="1">
                  <a:solidFill>
                    <a:srgbClr val="0F1423"/>
                  </a:solidFill>
                  <a:latin typeface="Arial" panose="020B0604020202020204" pitchFamily="34" charset="0"/>
                  <a:ea typeface="隶书" panose="02010509060101010101" charset="-122"/>
                </a:rPr>
                <a:t>——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 2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50</a:t>
              </a:r>
              <a:endParaRPr lang="en-US" altLang="zh-CN" sz="3200" b="1">
                <a:ea typeface="隶书" panose="02010509060101010101" charset="-122"/>
              </a:endParaRPr>
            </a:p>
          </p:txBody>
        </p:sp>
        <p:sp>
          <p:nvSpPr>
            <p:cNvPr id="14372" name="Text Box 40"/>
            <p:cNvSpPr/>
            <p:nvPr/>
          </p:nvSpPr>
          <p:spPr>
            <a:xfrm>
              <a:off x="3024" y="3667"/>
              <a:ext cx="203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3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00 </a:t>
              </a:r>
              <a:r>
                <a:rPr lang="en-US" altLang="zh-CN" sz="3200" b="1">
                  <a:solidFill>
                    <a:srgbClr val="0F1423"/>
                  </a:solidFill>
                  <a:latin typeface="Arial" panose="020B0604020202020204" pitchFamily="34" charset="0"/>
                  <a:ea typeface="隶书" panose="02010509060101010101" charset="-122"/>
                </a:rPr>
                <a:t>——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 3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40</a:t>
              </a:r>
              <a:endParaRPr lang="en-US" altLang="zh-CN" sz="3200" b="1">
                <a:ea typeface="隶书" panose="02010509060101010101" charset="-122"/>
              </a:endParaRPr>
            </a:p>
          </p:txBody>
        </p:sp>
        <p:sp>
          <p:nvSpPr>
            <p:cNvPr id="14373" name="Text Box 41"/>
            <p:cNvSpPr/>
            <p:nvPr/>
          </p:nvSpPr>
          <p:spPr>
            <a:xfrm>
              <a:off x="3120" y="3955"/>
              <a:ext cx="2038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3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50 </a:t>
              </a:r>
              <a:r>
                <a:rPr lang="en-US" altLang="zh-CN" sz="3200" b="1">
                  <a:solidFill>
                    <a:srgbClr val="0F1423"/>
                  </a:solidFill>
                  <a:latin typeface="Arial" panose="020B0604020202020204" pitchFamily="34" charset="0"/>
                  <a:ea typeface="隶书" panose="02010509060101010101" charset="-122"/>
                </a:rPr>
                <a:t>——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 4</a:t>
              </a:r>
              <a:r>
                <a:rPr lang="zh-CN" altLang="en-US" sz="3200" b="1">
                  <a:solidFill>
                    <a:srgbClr val="0F1423"/>
                  </a:solidFill>
                  <a:ea typeface="隶书" panose="02010509060101010101" charset="-122"/>
                </a:rPr>
                <a:t>：</a:t>
              </a:r>
              <a:r>
                <a:rPr lang="en-US" altLang="zh-CN" sz="3200" b="1">
                  <a:solidFill>
                    <a:srgbClr val="0F1423"/>
                  </a:solidFill>
                  <a:ea typeface="隶书" panose="02010509060101010101" charset="-122"/>
                </a:rPr>
                <a:t>30</a:t>
              </a:r>
              <a:endParaRPr lang="en-US" altLang="zh-CN" sz="3200" b="1">
                <a:ea typeface="隶书" panose="02010509060101010101" charset="-122"/>
              </a:endParaRPr>
            </a:p>
          </p:txBody>
        </p:sp>
      </p:grpSp>
      <p:sp>
        <p:nvSpPr>
          <p:cNvPr id="14374" name="Rectangle 42"/>
          <p:cNvSpPr/>
          <p:nvPr/>
        </p:nvSpPr>
        <p:spPr>
          <a:xfrm>
            <a:off x="1968500" y="188913"/>
            <a:ext cx="4475163" cy="669925"/>
          </a:xfrm>
          <a:prstGeom prst="rect">
            <a:avLst/>
          </a:prstGeom>
          <a:noFill/>
          <a:ln w="38100">
            <a:noFill/>
          </a:ln>
        </p:spPr>
        <p:txBody>
          <a:bodyPr wrap="none" anchor="ctr" anchorCtr="0"/>
          <a:p>
            <a:pPr algn="ctr"/>
            <a:r>
              <a:rPr lang="zh-CN" altLang="en-US" sz="3600" b="1">
                <a:solidFill>
                  <a:srgbClr val="3333FF"/>
                </a:solidFill>
                <a:ea typeface="隶书" panose="02010509060101010101" charset="-122"/>
              </a:rPr>
              <a:t>某小学作息时间表</a:t>
            </a:r>
            <a:endParaRPr lang="zh-CN" altLang="en-US" sz="3600" b="1">
              <a:solidFill>
                <a:srgbClr val="3333FF"/>
              </a:solidFill>
              <a:ea typeface="隶书" panose="02010509060101010101" charset="-122"/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143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2770" name="Text Box 2"/>
          <p:cNvSpPr/>
          <p:nvPr/>
        </p:nvSpPr>
        <p:spPr>
          <a:xfrm>
            <a:off x="2916238" y="0"/>
            <a:ext cx="4464050" cy="930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55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方正舒体" panose="02010601030101010101" pitchFamily="2" charset="-122"/>
                <a:ea typeface="方正舒体" panose="02010601030101010101" pitchFamily="2" charset="-122"/>
              </a:rPr>
              <a:t>5</a:t>
            </a:r>
            <a:r>
              <a:rPr lang="zh-CN" altLang="en-US" sz="55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方正舒体" panose="02010601030101010101" pitchFamily="2" charset="-122"/>
                <a:ea typeface="方正舒体" panose="02010601030101010101" pitchFamily="2" charset="-122"/>
              </a:rPr>
              <a:t>秒的认识</a:t>
            </a:r>
            <a:endParaRPr lang="zh-CN" altLang="en-US" sz="55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  <p:pic>
        <p:nvPicPr>
          <p:cNvPr id="32771" name="Picture 5" descr="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28900" y="1052513"/>
            <a:ext cx="4102100" cy="4103687"/>
          </a:xfrm>
          <a:prstGeom prst="rect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32772" name="Oval 6"/>
          <p:cNvSpPr/>
          <p:nvPr/>
        </p:nvSpPr>
        <p:spPr>
          <a:xfrm>
            <a:off x="4629150" y="2997200"/>
            <a:ext cx="244475" cy="263525"/>
          </a:xfrm>
          <a:prstGeom prst="ellipse">
            <a:avLst/>
          </a:prstGeom>
          <a:solidFill>
            <a:srgbClr val="FFFF00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cxnSp>
        <p:nvCxnSpPr>
          <p:cNvPr id="32773" name="Line 7"/>
          <p:cNvCxnSpPr/>
          <p:nvPr/>
        </p:nvCxnSpPr>
        <p:spPr>
          <a:xfrm flipH="1">
            <a:off x="4210050" y="3140075"/>
            <a:ext cx="541338" cy="587375"/>
          </a:xfrm>
          <a:prstGeom prst="line">
            <a:avLst/>
          </a:prstGeom>
          <a:ln w="63500" cap="flat" cmpd="sng">
            <a:solidFill>
              <a:srgbClr val="339966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2774" name="Line 8"/>
          <p:cNvCxnSpPr/>
          <p:nvPr/>
        </p:nvCxnSpPr>
        <p:spPr>
          <a:xfrm flipV="1">
            <a:off x="4714875" y="1771650"/>
            <a:ext cx="52388" cy="1368425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2775" name="Line 9"/>
          <p:cNvCxnSpPr/>
          <p:nvPr/>
        </p:nvCxnSpPr>
        <p:spPr>
          <a:xfrm rot="-21240000" flipV="1">
            <a:off x="4814888" y="1751013"/>
            <a:ext cx="38100" cy="136683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2776" name="Line 10"/>
          <p:cNvCxnSpPr/>
          <p:nvPr/>
        </p:nvCxnSpPr>
        <p:spPr>
          <a:xfrm rot="-21000000" flipV="1">
            <a:off x="4859338" y="1771650"/>
            <a:ext cx="65087" cy="136683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2777" name="Line 11"/>
          <p:cNvCxnSpPr/>
          <p:nvPr/>
        </p:nvCxnSpPr>
        <p:spPr>
          <a:xfrm rot="1140000" flipH="1" flipV="1">
            <a:off x="4930775" y="1771650"/>
            <a:ext cx="12700" cy="1366838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2778" name="Line 12"/>
          <p:cNvCxnSpPr/>
          <p:nvPr/>
        </p:nvCxnSpPr>
        <p:spPr>
          <a:xfrm rot="1440000" flipH="1" flipV="1">
            <a:off x="5002213" y="1843088"/>
            <a:ext cx="0" cy="136683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2779" name="Line 13"/>
          <p:cNvCxnSpPr/>
          <p:nvPr/>
        </p:nvCxnSpPr>
        <p:spPr>
          <a:xfrm rot="-19800000" flipV="1">
            <a:off x="5075238" y="1843088"/>
            <a:ext cx="0" cy="1366837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2780" name="Line 14"/>
          <p:cNvCxnSpPr/>
          <p:nvPr/>
        </p:nvCxnSpPr>
        <p:spPr>
          <a:xfrm flipH="1">
            <a:off x="4714875" y="3187700"/>
            <a:ext cx="22225" cy="1031875"/>
          </a:xfrm>
          <a:prstGeom prst="line">
            <a:avLst/>
          </a:prstGeom>
          <a:ln w="508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32781" name="Text Box 15"/>
          <p:cNvSpPr/>
          <p:nvPr/>
        </p:nvSpPr>
        <p:spPr>
          <a:xfrm>
            <a:off x="611188" y="5661025"/>
            <a:ext cx="82089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秒针共走过</a:t>
            </a:r>
            <a:r>
              <a:rPr lang="en-US" altLang="zh-CN" sz="3200" b="1">
                <a:solidFill>
                  <a:srgbClr val="0000FF"/>
                </a:solidFill>
              </a:rPr>
              <a:t>5</a:t>
            </a:r>
            <a:r>
              <a:rPr lang="zh-CN" altLang="en-US" sz="3200" b="1">
                <a:solidFill>
                  <a:srgbClr val="0000FF"/>
                </a:solidFill>
              </a:rPr>
              <a:t>小格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，也就是</a:t>
            </a:r>
            <a:r>
              <a:rPr lang="en-US" altLang="zh-CN" sz="3200" b="1">
                <a:solidFill>
                  <a:srgbClr val="0000FF"/>
                </a:solidFill>
              </a:rPr>
              <a:t>1</a:t>
            </a:r>
            <a:r>
              <a:rPr lang="zh-CN" altLang="en-US" sz="3200" b="1">
                <a:solidFill>
                  <a:srgbClr val="0000FF"/>
                </a:solidFill>
              </a:rPr>
              <a:t>大格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。是</a:t>
            </a:r>
            <a:r>
              <a:rPr lang="en-US" altLang="zh-CN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32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秒。</a:t>
            </a:r>
            <a:endParaRPr lang="zh-CN" altLang="en-US" sz="32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2782" name="Text Box 16"/>
          <p:cNvSpPr/>
          <p:nvPr/>
        </p:nvSpPr>
        <p:spPr>
          <a:xfrm>
            <a:off x="468313" y="1196975"/>
            <a:ext cx="2303462" cy="30178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/>
              <a:t>秒针从</a:t>
            </a:r>
            <a:r>
              <a:rPr lang="en-US" altLang="zh-CN" sz="3200" b="1"/>
              <a:t>12</a:t>
            </a:r>
            <a:r>
              <a:rPr lang="zh-CN" altLang="en-US" sz="3200" b="1"/>
              <a:t>走到</a:t>
            </a:r>
            <a:r>
              <a:rPr lang="en-US" altLang="zh-CN" sz="3200" b="1"/>
              <a:t>1,</a:t>
            </a:r>
            <a:r>
              <a:rPr lang="zh-CN" altLang="en-US" sz="3200" b="1"/>
              <a:t>走了几小格</a:t>
            </a:r>
            <a:r>
              <a:rPr lang="en-US" altLang="zh-CN" sz="3200" b="1"/>
              <a:t>?</a:t>
            </a:r>
            <a:r>
              <a:rPr lang="zh-CN" altLang="en-US" sz="3200" b="1"/>
              <a:t>也就是几大格</a:t>
            </a:r>
            <a:r>
              <a:rPr lang="en-US" altLang="zh-CN" sz="3200" b="1"/>
              <a:t>?</a:t>
            </a:r>
            <a:r>
              <a:rPr lang="zh-CN" altLang="en-US" sz="3200" b="1"/>
              <a:t>是几秒呢</a:t>
            </a:r>
            <a:r>
              <a:rPr lang="en-US" altLang="zh-CN" sz="3200" b="1"/>
              <a:t>?</a:t>
            </a:r>
            <a:endParaRPr lang="zh-CN" altLang="en-US" sz="3200" b="1"/>
          </a:p>
          <a:p>
            <a:endParaRPr lang="zh-CN" altLang="en-US" sz="32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嘀哒声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嘀哒声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嘀哒声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嘀哒声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嘀哒声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8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3794" name="Oval 12"/>
          <p:cNvSpPr/>
          <p:nvPr/>
        </p:nvSpPr>
        <p:spPr>
          <a:xfrm>
            <a:off x="609600" y="1125538"/>
            <a:ext cx="7924800" cy="5029200"/>
          </a:xfrm>
          <a:prstGeom prst="ellipse">
            <a:avLst/>
          </a:prstGeom>
          <a:gradFill rotWithShape="0">
            <a:gsLst>
              <a:gs pos="0">
                <a:srgbClr val="5E9EFF">
                  <a:alpha val="100000"/>
                </a:srgbClr>
              </a:gs>
              <a:gs pos="39999">
                <a:srgbClr val="85C2FF">
                  <a:alpha val="100000"/>
                </a:srgbClr>
              </a:gs>
              <a:gs pos="70000">
                <a:srgbClr val="C4D6EB">
                  <a:alpha val="100000"/>
                </a:srgbClr>
              </a:gs>
              <a:gs pos="100000">
                <a:srgbClr val="FFEBFA"/>
              </a:gs>
            </a:gsLst>
            <a:path path="shape">
              <a:fillToRect l="50000" t="50000" r="50000" b="50000"/>
            </a:path>
            <a:tileRect/>
          </a:gradFill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cxnSp>
        <p:nvCxnSpPr>
          <p:cNvPr id="33795" name="Line 13"/>
          <p:cNvCxnSpPr/>
          <p:nvPr/>
        </p:nvCxnSpPr>
        <p:spPr>
          <a:xfrm>
            <a:off x="2514600" y="1582738"/>
            <a:ext cx="1219200" cy="16002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3796" name="Line 14"/>
          <p:cNvCxnSpPr/>
          <p:nvPr/>
        </p:nvCxnSpPr>
        <p:spPr>
          <a:xfrm flipH="1">
            <a:off x="990600" y="3944938"/>
            <a:ext cx="2590800" cy="6858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3797" name="Oval 15"/>
          <p:cNvSpPr/>
          <p:nvPr/>
        </p:nvSpPr>
        <p:spPr>
          <a:xfrm>
            <a:off x="3352800" y="3030538"/>
            <a:ext cx="2362200" cy="1143000"/>
          </a:xfrm>
          <a:prstGeom prst="ellipse">
            <a:avLst/>
          </a:prstGeom>
          <a:solidFill>
            <a:srgbClr val="FFFF66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sz="5400" b="1">
                <a:solidFill>
                  <a:srgbClr val="FF0000"/>
                </a:solidFill>
                <a:ea typeface="隶书" panose="02010509060101010101" charset="-122"/>
              </a:rPr>
              <a:t>一分钟</a:t>
            </a:r>
            <a:endParaRPr lang="zh-CN" altLang="en-US" sz="5400" b="1">
              <a:solidFill>
                <a:srgbClr val="FF0000"/>
              </a:solidFill>
              <a:ea typeface="隶书" panose="02010509060101010101" charset="-122"/>
            </a:endParaRPr>
          </a:p>
        </p:txBody>
      </p:sp>
      <p:cxnSp>
        <p:nvCxnSpPr>
          <p:cNvPr id="33798" name="Line 17"/>
          <p:cNvCxnSpPr/>
          <p:nvPr/>
        </p:nvCxnSpPr>
        <p:spPr>
          <a:xfrm>
            <a:off x="4495800" y="4173538"/>
            <a:ext cx="0" cy="19812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3799" name="Line 18"/>
          <p:cNvCxnSpPr/>
          <p:nvPr/>
        </p:nvCxnSpPr>
        <p:spPr>
          <a:xfrm>
            <a:off x="5562600" y="3868738"/>
            <a:ext cx="2667000" cy="4572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33800" name="Line 19"/>
          <p:cNvCxnSpPr/>
          <p:nvPr/>
        </p:nvCxnSpPr>
        <p:spPr>
          <a:xfrm flipH="1">
            <a:off x="5181600" y="1506538"/>
            <a:ext cx="1066800" cy="1600200"/>
          </a:xfrm>
          <a:prstGeom prst="line">
            <a:avLst/>
          </a:prstGeom>
          <a:ln w="57150" cap="flat" cmpd="sng">
            <a:solidFill>
              <a:schemeClr val="accent2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33801" name="Text Box 21"/>
          <p:cNvSpPr/>
          <p:nvPr/>
        </p:nvSpPr>
        <p:spPr>
          <a:xfrm>
            <a:off x="3276600" y="1277938"/>
            <a:ext cx="2328863" cy="13731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>
                <a:solidFill>
                  <a:srgbClr val="FF33CC"/>
                </a:solidFill>
                <a:ea typeface="黑体" panose="02010609060101010101" pitchFamily="49" charset="-122"/>
              </a:rPr>
              <a:t>   </a:t>
            </a:r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一条彩电生</a:t>
            </a:r>
            <a:endParaRPr lang="zh-CN" altLang="en-US" sz="2800" b="1">
              <a:solidFill>
                <a:srgbClr val="FF33CC"/>
              </a:solidFill>
              <a:ea typeface="黑体" panose="02010609060101010101" pitchFamily="49" charset="-122"/>
            </a:endParaRPr>
          </a:p>
          <a:p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产线可组装一</a:t>
            </a:r>
            <a:endParaRPr lang="zh-CN" altLang="en-US" sz="2800" b="1">
              <a:solidFill>
                <a:srgbClr val="FF33CC"/>
              </a:solidFill>
              <a:ea typeface="黑体" panose="02010609060101010101" pitchFamily="49" charset="-122"/>
            </a:endParaRPr>
          </a:p>
          <a:p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台半彩电</a:t>
            </a:r>
            <a:endParaRPr lang="zh-CN" altLang="en-US" sz="2800" b="1">
              <a:solidFill>
                <a:srgbClr val="FF33CC"/>
              </a:solidFill>
              <a:ea typeface="黑体" panose="02010609060101010101" pitchFamily="49" charset="-122"/>
            </a:endParaRPr>
          </a:p>
        </p:txBody>
      </p:sp>
      <p:sp>
        <p:nvSpPr>
          <p:cNvPr id="33802" name="Text Box 22"/>
          <p:cNvSpPr/>
          <p:nvPr/>
        </p:nvSpPr>
        <p:spPr>
          <a:xfrm>
            <a:off x="762000" y="2725738"/>
            <a:ext cx="2324100" cy="13731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>
                <a:solidFill>
                  <a:srgbClr val="FF33CC"/>
                </a:solidFill>
                <a:ea typeface="黑体" panose="02010609060101010101" pitchFamily="49" charset="-122"/>
              </a:rPr>
              <a:t>       </a:t>
            </a:r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银行点钞</a:t>
            </a:r>
            <a:endParaRPr lang="zh-CN" altLang="en-US" sz="2800" b="1">
              <a:solidFill>
                <a:srgbClr val="FF33CC"/>
              </a:solidFill>
              <a:ea typeface="黑体" panose="02010609060101010101" pitchFamily="49" charset="-122"/>
            </a:endParaRPr>
          </a:p>
          <a:p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机点</a:t>
            </a:r>
            <a:r>
              <a:rPr lang="en-US" altLang="zh-CN" sz="2800" b="1">
                <a:solidFill>
                  <a:srgbClr val="FF33CC"/>
                </a:solidFill>
                <a:ea typeface="黑体" panose="02010609060101010101" pitchFamily="49" charset="-122"/>
              </a:rPr>
              <a:t>1500</a:t>
            </a:r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张人</a:t>
            </a:r>
            <a:endParaRPr lang="zh-CN" altLang="en-US" sz="2800" b="1">
              <a:solidFill>
                <a:srgbClr val="FF33CC"/>
              </a:solidFill>
              <a:ea typeface="黑体" panose="02010609060101010101" pitchFamily="49" charset="-122"/>
            </a:endParaRPr>
          </a:p>
          <a:p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民币</a:t>
            </a:r>
            <a:endParaRPr lang="zh-CN" altLang="en-US" sz="2800" b="1">
              <a:solidFill>
                <a:srgbClr val="FF33CC"/>
              </a:solidFill>
              <a:ea typeface="黑体" panose="02010609060101010101" pitchFamily="49" charset="-122"/>
            </a:endParaRPr>
          </a:p>
        </p:txBody>
      </p:sp>
      <p:sp>
        <p:nvSpPr>
          <p:cNvPr id="33803" name="Text Box 23"/>
          <p:cNvSpPr/>
          <p:nvPr/>
        </p:nvSpPr>
        <p:spPr>
          <a:xfrm>
            <a:off x="5715000" y="2497138"/>
            <a:ext cx="2503488" cy="13731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>
                <a:solidFill>
                  <a:srgbClr val="FF33CC"/>
                </a:solidFill>
                <a:ea typeface="黑体" panose="02010609060101010101" pitchFamily="49" charset="-122"/>
              </a:rPr>
              <a:t>     </a:t>
            </a:r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电中央电视</a:t>
            </a:r>
            <a:endParaRPr lang="zh-CN" altLang="en-US" sz="2800" b="1">
              <a:solidFill>
                <a:srgbClr val="FF33CC"/>
              </a:solidFill>
              <a:ea typeface="黑体" panose="02010609060101010101" pitchFamily="49" charset="-122"/>
            </a:endParaRPr>
          </a:p>
          <a:p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台播音员播</a:t>
            </a:r>
            <a:r>
              <a:rPr lang="en-US" altLang="zh-CN" sz="2800" b="1">
                <a:solidFill>
                  <a:srgbClr val="FF33CC"/>
                </a:solidFill>
                <a:ea typeface="黑体" panose="02010609060101010101" pitchFamily="49" charset="-122"/>
              </a:rPr>
              <a:t>800</a:t>
            </a:r>
            <a:endParaRPr lang="en-US" altLang="zh-CN" sz="2800" b="1">
              <a:solidFill>
                <a:srgbClr val="FF33CC"/>
              </a:solidFill>
              <a:ea typeface="黑体" panose="02010609060101010101" pitchFamily="49" charset="-122"/>
            </a:endParaRPr>
          </a:p>
          <a:p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个字</a:t>
            </a:r>
            <a:endParaRPr lang="zh-CN" altLang="en-US" sz="2800" b="1">
              <a:solidFill>
                <a:srgbClr val="FF33CC"/>
              </a:solidFill>
              <a:ea typeface="黑体" panose="02010609060101010101" pitchFamily="49" charset="-122"/>
            </a:endParaRPr>
          </a:p>
        </p:txBody>
      </p:sp>
      <p:sp>
        <p:nvSpPr>
          <p:cNvPr id="33804" name="Text Box 24"/>
          <p:cNvSpPr/>
          <p:nvPr/>
        </p:nvSpPr>
        <p:spPr>
          <a:xfrm>
            <a:off x="4572000" y="4325938"/>
            <a:ext cx="3054350" cy="1373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rgbClr val="FF33CC"/>
                </a:solidFill>
                <a:ea typeface="黑体" panose="02010609060101010101" pitchFamily="49" charset="-122"/>
              </a:rPr>
              <a:t>       </a:t>
            </a:r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激光可走</a:t>
            </a:r>
            <a:r>
              <a:rPr lang="en-US" altLang="zh-CN" sz="2800" b="1">
                <a:solidFill>
                  <a:srgbClr val="FF33CC"/>
                </a:solidFill>
                <a:ea typeface="黑体" panose="02010609060101010101" pitchFamily="49" charset="-122"/>
              </a:rPr>
              <a:t>1800</a:t>
            </a:r>
            <a:endParaRPr lang="en-US" altLang="zh-CN" sz="2800" b="1">
              <a:solidFill>
                <a:srgbClr val="FF33CC"/>
              </a:solidFill>
              <a:ea typeface="黑体" panose="02010609060101010101" pitchFamily="49" charset="-122"/>
            </a:endParaRPr>
          </a:p>
          <a:p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万公里，等于绕地</a:t>
            </a:r>
            <a:endParaRPr lang="zh-CN" altLang="en-US" sz="2800" b="1">
              <a:solidFill>
                <a:srgbClr val="FF33CC"/>
              </a:solidFill>
              <a:ea typeface="黑体" panose="02010609060101010101" pitchFamily="49" charset="-122"/>
            </a:endParaRPr>
          </a:p>
          <a:p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球</a:t>
            </a:r>
            <a:r>
              <a:rPr lang="en-US" altLang="zh-CN" sz="2800" b="1">
                <a:solidFill>
                  <a:srgbClr val="FF33CC"/>
                </a:solidFill>
                <a:ea typeface="黑体" panose="02010609060101010101" pitchFamily="49" charset="-122"/>
              </a:rPr>
              <a:t>4500</a:t>
            </a:r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圈</a:t>
            </a:r>
            <a:endParaRPr lang="zh-CN" altLang="en-US" sz="2800" b="1">
              <a:solidFill>
                <a:srgbClr val="FF33CC"/>
              </a:solidFill>
              <a:ea typeface="黑体" panose="02010609060101010101" pitchFamily="49" charset="-122"/>
            </a:endParaRPr>
          </a:p>
        </p:txBody>
      </p:sp>
      <p:sp>
        <p:nvSpPr>
          <p:cNvPr id="33805" name="Text Box 25"/>
          <p:cNvSpPr/>
          <p:nvPr/>
        </p:nvSpPr>
        <p:spPr>
          <a:xfrm>
            <a:off x="1676400" y="4706938"/>
            <a:ext cx="2682875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人大约可走</a:t>
            </a:r>
            <a:r>
              <a:rPr lang="en-US" altLang="zh-CN" sz="2800" b="1">
                <a:solidFill>
                  <a:srgbClr val="FF33CC"/>
                </a:solidFill>
                <a:ea typeface="黑体" panose="02010609060101010101" pitchFamily="49" charset="-122"/>
              </a:rPr>
              <a:t>80</a:t>
            </a:r>
            <a:r>
              <a:rPr lang="zh-CN" altLang="en-US" sz="2800" b="1">
                <a:solidFill>
                  <a:srgbClr val="FF33CC"/>
                </a:solidFill>
                <a:ea typeface="黑体" panose="02010609060101010101" pitchFamily="49" charset="-122"/>
              </a:rPr>
              <a:t>米</a:t>
            </a:r>
            <a:endParaRPr lang="zh-CN" altLang="en-US" sz="2800" b="1">
              <a:solidFill>
                <a:srgbClr val="FF33CC"/>
              </a:solidFill>
              <a:ea typeface="黑体" panose="02010609060101010101" pitchFamily="49" charset="-122"/>
            </a:endParaRPr>
          </a:p>
        </p:txBody>
      </p:sp>
      <p:sp>
        <p:nvSpPr>
          <p:cNvPr id="33806" name="Rectangle 29"/>
          <p:cNvSpPr/>
          <p:nvPr/>
        </p:nvSpPr>
        <p:spPr>
          <a:xfrm>
            <a:off x="1979613" y="346075"/>
            <a:ext cx="4264025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一分钟能做些什么呢？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 fill="hold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 fill="hold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 fill="hold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 fill="hold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 fill="hold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 fill="hold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 fill="hold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 fill="hold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 fill="hold"/>
                                        <p:tgtEl>
                                          <p:spTgt spid="33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 fill="hold"/>
                                        <p:tgtEl>
                                          <p:spTgt spid="33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 fill="hold"/>
                                        <p:tgtEl>
                                          <p:spTgt spid="33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 animBg="1"/>
      <p:bldP spid="33801" grpId="0" animBg="1"/>
      <p:bldP spid="33802" grpId="0" animBg="1"/>
      <p:bldP spid="33803" grpId="0" animBg="1"/>
      <p:bldP spid="33804" grpId="0" animBg="1"/>
      <p:bldP spid="3380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4818" name="Picture 2" descr="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63713" y="765175"/>
            <a:ext cx="5246687" cy="524668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34819" name="Line 3"/>
          <p:cNvCxnSpPr/>
          <p:nvPr/>
        </p:nvCxnSpPr>
        <p:spPr>
          <a:xfrm rot="-11880000" flipV="1">
            <a:off x="4679950" y="353218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20" name="Line 4"/>
          <p:cNvCxnSpPr/>
          <p:nvPr/>
        </p:nvCxnSpPr>
        <p:spPr>
          <a:xfrm rot="-11520000" flipV="1">
            <a:off x="4587875" y="3552825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21" name="Line 5"/>
          <p:cNvCxnSpPr/>
          <p:nvPr/>
        </p:nvCxnSpPr>
        <p:spPr>
          <a:xfrm rot="10440000" flipH="1" flipV="1">
            <a:off x="4503738" y="3559175"/>
            <a:ext cx="42862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22" name="Line 6"/>
          <p:cNvCxnSpPr/>
          <p:nvPr/>
        </p:nvCxnSpPr>
        <p:spPr>
          <a:xfrm rot="-10800000" flipV="1">
            <a:off x="4486275" y="3554413"/>
            <a:ext cx="0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23" name="Line 7"/>
          <p:cNvCxnSpPr/>
          <p:nvPr/>
        </p:nvCxnSpPr>
        <p:spPr>
          <a:xfrm rot="-10440000" flipV="1">
            <a:off x="4397375" y="355123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24" name="Line 8"/>
          <p:cNvCxnSpPr/>
          <p:nvPr/>
        </p:nvCxnSpPr>
        <p:spPr>
          <a:xfrm rot="-10080000" flipV="1">
            <a:off x="4305300" y="353853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25" name="Line 9"/>
          <p:cNvCxnSpPr/>
          <p:nvPr/>
        </p:nvCxnSpPr>
        <p:spPr>
          <a:xfrm rot="-9720000" flipV="1">
            <a:off x="4214813" y="3509963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34826" name="Oval 10"/>
          <p:cNvSpPr/>
          <p:nvPr/>
        </p:nvSpPr>
        <p:spPr>
          <a:xfrm>
            <a:off x="4356100" y="3360738"/>
            <a:ext cx="244475" cy="263525"/>
          </a:xfrm>
          <a:prstGeom prst="ellipse">
            <a:avLst/>
          </a:prstGeom>
          <a:solidFill>
            <a:srgbClr val="0000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cxnSp>
        <p:nvCxnSpPr>
          <p:cNvPr id="34827" name="Line 11"/>
          <p:cNvCxnSpPr/>
          <p:nvPr/>
        </p:nvCxnSpPr>
        <p:spPr>
          <a:xfrm flipH="1">
            <a:off x="3897313" y="3492500"/>
            <a:ext cx="581025" cy="635000"/>
          </a:xfrm>
          <a:prstGeom prst="line">
            <a:avLst/>
          </a:prstGeom>
          <a:ln w="7620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28" name="Line 12"/>
          <p:cNvCxnSpPr/>
          <p:nvPr/>
        </p:nvCxnSpPr>
        <p:spPr>
          <a:xfrm flipV="1">
            <a:off x="4464050" y="1847850"/>
            <a:ext cx="0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29" name="Line 13"/>
          <p:cNvCxnSpPr/>
          <p:nvPr/>
        </p:nvCxnSpPr>
        <p:spPr>
          <a:xfrm rot="-21240000" flipV="1">
            <a:off x="4548188" y="1862138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30" name="Line 14"/>
          <p:cNvCxnSpPr/>
          <p:nvPr/>
        </p:nvCxnSpPr>
        <p:spPr>
          <a:xfrm rot="-20880000" flipV="1">
            <a:off x="4627563" y="1876425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31" name="Line 15"/>
          <p:cNvCxnSpPr/>
          <p:nvPr/>
        </p:nvCxnSpPr>
        <p:spPr>
          <a:xfrm rot="-20520000" flipV="1">
            <a:off x="4719638" y="1898650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32" name="Line 16"/>
          <p:cNvCxnSpPr/>
          <p:nvPr/>
        </p:nvCxnSpPr>
        <p:spPr>
          <a:xfrm rot="-20160000" flipV="1">
            <a:off x="4792663" y="1931988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33" name="Line 17"/>
          <p:cNvCxnSpPr/>
          <p:nvPr/>
        </p:nvCxnSpPr>
        <p:spPr>
          <a:xfrm rot="-19800000" flipV="1">
            <a:off x="4873625" y="197643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34" name="Line 18"/>
          <p:cNvCxnSpPr/>
          <p:nvPr/>
        </p:nvCxnSpPr>
        <p:spPr>
          <a:xfrm rot="-19440000" flipV="1">
            <a:off x="4959350" y="202088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35" name="Line 19"/>
          <p:cNvCxnSpPr/>
          <p:nvPr/>
        </p:nvCxnSpPr>
        <p:spPr>
          <a:xfrm rot="-19080000" flipV="1">
            <a:off x="5002213" y="2082800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36" name="Line 20"/>
          <p:cNvCxnSpPr/>
          <p:nvPr/>
        </p:nvCxnSpPr>
        <p:spPr>
          <a:xfrm rot="-18720000" flipV="1">
            <a:off x="5073650" y="214153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37" name="Line 21"/>
          <p:cNvCxnSpPr/>
          <p:nvPr/>
        </p:nvCxnSpPr>
        <p:spPr>
          <a:xfrm rot="-18360000" flipV="1">
            <a:off x="5121275" y="2219325"/>
            <a:ext cx="3175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38" name="Line 22"/>
          <p:cNvCxnSpPr/>
          <p:nvPr/>
        </p:nvCxnSpPr>
        <p:spPr>
          <a:xfrm rot="-18000000" flipV="1">
            <a:off x="5168900" y="2278063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39" name="Line 23"/>
          <p:cNvCxnSpPr/>
          <p:nvPr/>
        </p:nvCxnSpPr>
        <p:spPr>
          <a:xfrm rot="-17640000" flipV="1">
            <a:off x="5194300" y="2335213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40" name="Line 24"/>
          <p:cNvCxnSpPr/>
          <p:nvPr/>
        </p:nvCxnSpPr>
        <p:spPr>
          <a:xfrm rot="-17280000" flipV="1">
            <a:off x="5226050" y="242728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41" name="Line 25"/>
          <p:cNvCxnSpPr/>
          <p:nvPr/>
        </p:nvCxnSpPr>
        <p:spPr>
          <a:xfrm rot="-16920000" flipV="1">
            <a:off x="5256213" y="2503488"/>
            <a:ext cx="0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42" name="Line 26"/>
          <p:cNvCxnSpPr/>
          <p:nvPr/>
        </p:nvCxnSpPr>
        <p:spPr>
          <a:xfrm rot="-16560000" flipV="1">
            <a:off x="5273675" y="259238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43" name="Line 27"/>
          <p:cNvCxnSpPr/>
          <p:nvPr/>
        </p:nvCxnSpPr>
        <p:spPr>
          <a:xfrm flipH="1">
            <a:off x="4448175" y="3551238"/>
            <a:ext cx="15875" cy="1196975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44" name="Line 28"/>
          <p:cNvCxnSpPr/>
          <p:nvPr/>
        </p:nvCxnSpPr>
        <p:spPr>
          <a:xfrm rot="-12600000" flipV="1">
            <a:off x="4845050" y="3454400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45" name="Line 29"/>
          <p:cNvCxnSpPr/>
          <p:nvPr/>
        </p:nvCxnSpPr>
        <p:spPr>
          <a:xfrm rot="-12240000" flipV="1">
            <a:off x="4765675" y="3497263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46" name="Line 30"/>
          <p:cNvCxnSpPr/>
          <p:nvPr/>
        </p:nvCxnSpPr>
        <p:spPr>
          <a:xfrm rot="-14400000" flipV="1">
            <a:off x="5168900" y="3121025"/>
            <a:ext cx="3175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47" name="Line 31"/>
          <p:cNvCxnSpPr/>
          <p:nvPr/>
        </p:nvCxnSpPr>
        <p:spPr>
          <a:xfrm rot="-14040000" flipV="1">
            <a:off x="5121275" y="319563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48" name="Line 32"/>
          <p:cNvCxnSpPr/>
          <p:nvPr/>
        </p:nvCxnSpPr>
        <p:spPr>
          <a:xfrm rot="-13680000" flipV="1">
            <a:off x="5064125" y="3268663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49" name="Line 33"/>
          <p:cNvCxnSpPr/>
          <p:nvPr/>
        </p:nvCxnSpPr>
        <p:spPr>
          <a:xfrm rot="-13320000" flipV="1">
            <a:off x="4997450" y="3333750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50" name="Line 34"/>
          <p:cNvCxnSpPr/>
          <p:nvPr/>
        </p:nvCxnSpPr>
        <p:spPr>
          <a:xfrm rot="-12960000" flipV="1">
            <a:off x="4930775" y="3384550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51" name="Line 35"/>
          <p:cNvCxnSpPr/>
          <p:nvPr/>
        </p:nvCxnSpPr>
        <p:spPr>
          <a:xfrm rot="-16200000" flipV="1">
            <a:off x="5280025" y="2689225"/>
            <a:ext cx="3175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52" name="Line 36"/>
          <p:cNvCxnSpPr/>
          <p:nvPr/>
        </p:nvCxnSpPr>
        <p:spPr>
          <a:xfrm rot="-15840000" flipV="1">
            <a:off x="5276850" y="2778125"/>
            <a:ext cx="3175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53" name="Line 37"/>
          <p:cNvCxnSpPr/>
          <p:nvPr/>
        </p:nvCxnSpPr>
        <p:spPr>
          <a:xfrm rot="-15480000" flipV="1">
            <a:off x="5264150" y="2870200"/>
            <a:ext cx="3175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54" name="Line 38"/>
          <p:cNvCxnSpPr/>
          <p:nvPr/>
        </p:nvCxnSpPr>
        <p:spPr>
          <a:xfrm rot="-15120000" flipV="1">
            <a:off x="5235575" y="296068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55" name="Line 39"/>
          <p:cNvCxnSpPr/>
          <p:nvPr/>
        </p:nvCxnSpPr>
        <p:spPr>
          <a:xfrm rot="-14760000" flipV="1">
            <a:off x="5203825" y="303688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56" name="Line 40"/>
          <p:cNvCxnSpPr/>
          <p:nvPr/>
        </p:nvCxnSpPr>
        <p:spPr>
          <a:xfrm rot="-7200000" flipV="1">
            <a:off x="3740150" y="3090863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57" name="Line 41"/>
          <p:cNvCxnSpPr/>
          <p:nvPr/>
        </p:nvCxnSpPr>
        <p:spPr>
          <a:xfrm rot="-6840000" flipV="1">
            <a:off x="3697288" y="3011488"/>
            <a:ext cx="0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58" name="Line 42"/>
          <p:cNvCxnSpPr/>
          <p:nvPr/>
        </p:nvCxnSpPr>
        <p:spPr>
          <a:xfrm rot="-6480000" flipV="1">
            <a:off x="3662363" y="2925763"/>
            <a:ext cx="0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59" name="Line 43"/>
          <p:cNvCxnSpPr/>
          <p:nvPr/>
        </p:nvCxnSpPr>
        <p:spPr>
          <a:xfrm rot="-6120000" flipV="1">
            <a:off x="3641725" y="283368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60" name="Line 44"/>
          <p:cNvCxnSpPr/>
          <p:nvPr/>
        </p:nvCxnSpPr>
        <p:spPr>
          <a:xfrm rot="-5760000" flipV="1">
            <a:off x="3609975" y="2778125"/>
            <a:ext cx="3175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61" name="Line 45"/>
          <p:cNvCxnSpPr/>
          <p:nvPr/>
        </p:nvCxnSpPr>
        <p:spPr>
          <a:xfrm rot="-9000000" flipV="1">
            <a:off x="4052888" y="3443288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62" name="Line 46"/>
          <p:cNvCxnSpPr/>
          <p:nvPr/>
        </p:nvCxnSpPr>
        <p:spPr>
          <a:xfrm rot="-8640000" flipV="1">
            <a:off x="3976688" y="3397250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63" name="Line 47"/>
          <p:cNvCxnSpPr/>
          <p:nvPr/>
        </p:nvCxnSpPr>
        <p:spPr>
          <a:xfrm rot="-8280000" flipV="1">
            <a:off x="3925888" y="3313113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64" name="Line 48"/>
          <p:cNvCxnSpPr/>
          <p:nvPr/>
        </p:nvCxnSpPr>
        <p:spPr>
          <a:xfrm rot="-7920000" flipV="1">
            <a:off x="3860800" y="3243263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65" name="Line 49"/>
          <p:cNvCxnSpPr/>
          <p:nvPr/>
        </p:nvCxnSpPr>
        <p:spPr>
          <a:xfrm rot="-7560000" flipV="1">
            <a:off x="3810000" y="317658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66" name="Line 50"/>
          <p:cNvCxnSpPr/>
          <p:nvPr/>
        </p:nvCxnSpPr>
        <p:spPr>
          <a:xfrm rot="-9360000" flipV="1">
            <a:off x="4138613" y="3478213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67" name="Line 51"/>
          <p:cNvCxnSpPr/>
          <p:nvPr/>
        </p:nvCxnSpPr>
        <p:spPr>
          <a:xfrm rot="-1800000" flipV="1">
            <a:off x="4049713" y="1903413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68" name="Line 52"/>
          <p:cNvCxnSpPr/>
          <p:nvPr/>
        </p:nvCxnSpPr>
        <p:spPr>
          <a:xfrm rot="-1440000" flipV="1">
            <a:off x="4129088" y="1860550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69" name="Line 53"/>
          <p:cNvCxnSpPr/>
          <p:nvPr/>
        </p:nvCxnSpPr>
        <p:spPr>
          <a:xfrm rot="-1080000" flipV="1">
            <a:off x="4214813" y="1825625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70" name="Line 54"/>
          <p:cNvCxnSpPr/>
          <p:nvPr/>
        </p:nvCxnSpPr>
        <p:spPr>
          <a:xfrm rot="-720000" flipV="1">
            <a:off x="4306888" y="1804988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71" name="Line 55"/>
          <p:cNvCxnSpPr/>
          <p:nvPr/>
        </p:nvCxnSpPr>
        <p:spPr>
          <a:xfrm rot="-360000" flipV="1">
            <a:off x="4389438" y="1795463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72" name="Line 56"/>
          <p:cNvCxnSpPr/>
          <p:nvPr/>
        </p:nvCxnSpPr>
        <p:spPr>
          <a:xfrm rot="-3600000" flipV="1">
            <a:off x="3722688" y="2236788"/>
            <a:ext cx="0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73" name="Line 57"/>
          <p:cNvCxnSpPr/>
          <p:nvPr/>
        </p:nvCxnSpPr>
        <p:spPr>
          <a:xfrm rot="-3240000" flipV="1">
            <a:off x="3768725" y="216058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74" name="Line 58"/>
          <p:cNvCxnSpPr/>
          <p:nvPr/>
        </p:nvCxnSpPr>
        <p:spPr>
          <a:xfrm rot="-2880000" flipV="1">
            <a:off x="3825875" y="2087563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75" name="Line 59"/>
          <p:cNvCxnSpPr/>
          <p:nvPr/>
        </p:nvCxnSpPr>
        <p:spPr>
          <a:xfrm rot="-2520000" flipV="1">
            <a:off x="3897313" y="2024063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76" name="Line 60"/>
          <p:cNvCxnSpPr/>
          <p:nvPr/>
        </p:nvCxnSpPr>
        <p:spPr>
          <a:xfrm rot="-2160000" flipV="1">
            <a:off x="3963988" y="1973263"/>
            <a:ext cx="1587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77" name="Line 61"/>
          <p:cNvCxnSpPr/>
          <p:nvPr/>
        </p:nvCxnSpPr>
        <p:spPr>
          <a:xfrm rot="-5400000" flipV="1">
            <a:off x="3609975" y="266858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78" name="Line 62"/>
          <p:cNvCxnSpPr/>
          <p:nvPr/>
        </p:nvCxnSpPr>
        <p:spPr>
          <a:xfrm rot="-5040000" flipV="1">
            <a:off x="3613150" y="2579688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79" name="Line 63"/>
          <p:cNvCxnSpPr/>
          <p:nvPr/>
        </p:nvCxnSpPr>
        <p:spPr>
          <a:xfrm rot="-4680000" flipV="1">
            <a:off x="3625850" y="2487613"/>
            <a:ext cx="1588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80" name="Line 64"/>
          <p:cNvCxnSpPr/>
          <p:nvPr/>
        </p:nvCxnSpPr>
        <p:spPr>
          <a:xfrm rot="-4320000" flipV="1">
            <a:off x="3656013" y="2398713"/>
            <a:ext cx="0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81" name="Line 65"/>
          <p:cNvCxnSpPr/>
          <p:nvPr/>
        </p:nvCxnSpPr>
        <p:spPr>
          <a:xfrm rot="-3960000" flipV="1">
            <a:off x="3687763" y="2322513"/>
            <a:ext cx="0" cy="1619250"/>
          </a:xfrm>
          <a:prstGeom prst="line">
            <a:avLst/>
          </a:prstGeom>
          <a:ln w="381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34882" name="Line 66"/>
          <p:cNvCxnSpPr/>
          <p:nvPr/>
        </p:nvCxnSpPr>
        <p:spPr>
          <a:xfrm rot="-21240000" flipH="1">
            <a:off x="4360863" y="3521075"/>
            <a:ext cx="23812" cy="1212850"/>
          </a:xfrm>
          <a:prstGeom prst="line">
            <a:avLst/>
          </a:prstGeom>
          <a:ln w="57150" cap="flat" cmpd="sng">
            <a:solidFill>
              <a:srgbClr val="0000FF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34883" name="Text Box 67"/>
          <p:cNvSpPr/>
          <p:nvPr/>
        </p:nvSpPr>
        <p:spPr>
          <a:xfrm>
            <a:off x="1116013" y="44450"/>
            <a:ext cx="6983412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60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方正舒体" panose="02010601030101010101" pitchFamily="2" charset="-122"/>
                <a:ea typeface="方正舒体" panose="02010601030101010101" pitchFamily="2" charset="-122"/>
              </a:rPr>
              <a:t>1</a:t>
            </a:r>
            <a:r>
              <a:rPr lang="zh-CN" altLang="en-US" sz="6000" b="1">
                <a:solidFill>
                  <a:srgbClr val="FF3300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方正舒体" panose="02010601030101010101" pitchFamily="2" charset="-122"/>
                <a:ea typeface="方正舒体" panose="02010601030101010101" pitchFamily="2" charset="-122"/>
              </a:rPr>
              <a:t>分你能做些什么？</a:t>
            </a:r>
            <a:endParaRPr lang="zh-CN" altLang="en-US" sz="6000" b="1">
              <a:solidFill>
                <a:srgbClr val="FF3300"/>
              </a:solidFill>
              <a:effectLst>
                <a:outerShdw blurRad="38100" dist="38100" dir="2700000">
                  <a:srgbClr val="C0C0C0"/>
                </a:outerShdw>
              </a:effectLst>
              <a:latin typeface="方正舒体" panose="02010601030101010101" pitchFamily="2" charset="-122"/>
              <a:ea typeface="方正舒体" panose="02010601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0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20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30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40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60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2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21000"/>
                            </p:stCondLst>
                            <p:childTnLst>
                              <p:par>
                                <p:cTn id="1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1000"/>
                            </p:stCondLst>
                            <p:childTnLst>
                              <p:par>
                                <p:cTn id="13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13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3000"/>
                            </p:stCondLst>
                            <p:childTnLst>
                              <p:par>
                                <p:cTn id="14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24000"/>
                            </p:stCondLst>
                            <p:childTnLst>
                              <p:par>
                                <p:cTn id="14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25000"/>
                            </p:stCondLst>
                            <p:childTnLst>
                              <p:par>
                                <p:cTn id="1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5000"/>
                            </p:stCondLst>
                            <p:childTnLst>
                              <p:par>
                                <p:cTn id="15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6000"/>
                            </p:stCondLst>
                            <p:childTnLst>
                              <p:par>
                                <p:cTn id="1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6000"/>
                            </p:stCondLst>
                            <p:childTnLst>
                              <p:par>
                                <p:cTn id="16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27000"/>
                            </p:stCondLst>
                            <p:childTnLst>
                              <p:par>
                                <p:cTn id="16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8000"/>
                            </p:stCondLst>
                            <p:childTnLst>
                              <p:par>
                                <p:cTn id="17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29000"/>
                            </p:stCondLst>
                            <p:childTnLst>
                              <p:par>
                                <p:cTn id="17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29000"/>
                            </p:stCondLst>
                            <p:childTnLst>
                              <p:par>
                                <p:cTn id="17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30000"/>
                            </p:stCondLst>
                            <p:childTnLst>
                              <p:par>
                                <p:cTn id="18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31000"/>
                            </p:stCondLst>
                            <p:childTnLst>
                              <p:par>
                                <p:cTn id="18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31000"/>
                            </p:stCondLst>
                            <p:childTnLst>
                              <p:par>
                                <p:cTn id="19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32000"/>
                            </p:stCondLst>
                            <p:childTnLst>
                              <p:par>
                                <p:cTn id="19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9" fill="hold">
                            <p:stCondLst>
                              <p:cond delay="33000"/>
                            </p:stCondLst>
                            <p:childTnLst>
                              <p:par>
                                <p:cTn id="20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33000"/>
                            </p:stCondLst>
                            <p:childTnLst>
                              <p:par>
                                <p:cTn id="20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5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34000"/>
                            </p:stCondLst>
                            <p:childTnLst>
                              <p:par>
                                <p:cTn id="20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5000"/>
                            </p:stCondLst>
                            <p:childTnLst>
                              <p:par>
                                <p:cTn id="2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35000"/>
                            </p:stCondLst>
                            <p:childTnLst>
                              <p:par>
                                <p:cTn id="21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7" fill="hold">
                            <p:stCondLst>
                              <p:cond delay="36000"/>
                            </p:stCondLst>
                            <p:childTnLst>
                              <p:par>
                                <p:cTn id="2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36000"/>
                            </p:stCondLst>
                            <p:childTnLst>
                              <p:par>
                                <p:cTn id="22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37000"/>
                            </p:stCondLst>
                            <p:childTnLst>
                              <p:par>
                                <p:cTn id="2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37000"/>
                            </p:stCondLst>
                            <p:childTnLst>
                              <p:par>
                                <p:cTn id="22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9" fill="hold">
                            <p:stCondLst>
                              <p:cond delay="38000"/>
                            </p:stCondLst>
                            <p:childTnLst>
                              <p:par>
                                <p:cTn id="2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38000"/>
                            </p:stCondLst>
                            <p:childTnLst>
                              <p:par>
                                <p:cTn id="23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5" fill="hold">
                            <p:stCondLst>
                              <p:cond delay="39000"/>
                            </p:stCondLst>
                            <p:childTnLst>
                              <p:par>
                                <p:cTn id="2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8" fill="hold">
                            <p:stCondLst>
                              <p:cond delay="39000"/>
                            </p:stCondLst>
                            <p:childTnLst>
                              <p:par>
                                <p:cTn id="23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1" fill="hold">
                            <p:stCondLst>
                              <p:cond delay="40000"/>
                            </p:stCondLst>
                            <p:childTnLst>
                              <p:par>
                                <p:cTn id="24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40000"/>
                            </p:stCondLst>
                            <p:childTnLst>
                              <p:par>
                                <p:cTn id="24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41000"/>
                            </p:stCondLst>
                            <p:childTnLst>
                              <p:par>
                                <p:cTn id="2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0" fill="hold">
                            <p:stCondLst>
                              <p:cond delay="41000"/>
                            </p:stCondLst>
                            <p:childTnLst>
                              <p:par>
                                <p:cTn id="25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3" fill="hold">
                            <p:stCondLst>
                              <p:cond delay="42000"/>
                            </p:stCondLst>
                            <p:childTnLst>
                              <p:par>
                                <p:cTn id="25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42000"/>
                            </p:stCondLst>
                            <p:childTnLst>
                              <p:par>
                                <p:cTn id="25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9" fill="hold">
                            <p:stCondLst>
                              <p:cond delay="43000"/>
                            </p:stCondLst>
                            <p:childTnLst>
                              <p:par>
                                <p:cTn id="26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43000"/>
                            </p:stCondLst>
                            <p:childTnLst>
                              <p:par>
                                <p:cTn id="26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5" fill="hold">
                            <p:stCondLst>
                              <p:cond delay="44000"/>
                            </p:stCondLst>
                            <p:childTnLst>
                              <p:par>
                                <p:cTn id="26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8" fill="hold">
                            <p:stCondLst>
                              <p:cond delay="44000"/>
                            </p:stCondLst>
                            <p:childTnLst>
                              <p:par>
                                <p:cTn id="26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1" fill="hold">
                            <p:stCondLst>
                              <p:cond delay="45000"/>
                            </p:stCondLst>
                            <p:childTnLst>
                              <p:par>
                                <p:cTn id="27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45000"/>
                            </p:stCondLst>
                            <p:childTnLst>
                              <p:par>
                                <p:cTn id="27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7" fill="hold">
                            <p:stCondLst>
                              <p:cond delay="46000"/>
                            </p:stCondLst>
                            <p:childTnLst>
                              <p:par>
                                <p:cTn id="27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0" fill="hold">
                            <p:stCondLst>
                              <p:cond delay="46000"/>
                            </p:stCondLst>
                            <p:childTnLst>
                              <p:par>
                                <p:cTn id="28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47000"/>
                            </p:stCondLst>
                            <p:childTnLst>
                              <p:par>
                                <p:cTn id="28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47000"/>
                            </p:stCondLst>
                            <p:childTnLst>
                              <p:par>
                                <p:cTn id="28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48000"/>
                            </p:stCondLst>
                            <p:childTnLst>
                              <p:par>
                                <p:cTn id="29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2" fill="hold">
                            <p:stCondLst>
                              <p:cond delay="48000"/>
                            </p:stCondLst>
                            <p:childTnLst>
                              <p:par>
                                <p:cTn id="29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5" fill="hold">
                            <p:stCondLst>
                              <p:cond delay="49000"/>
                            </p:stCondLst>
                            <p:childTnLst>
                              <p:par>
                                <p:cTn id="29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49000"/>
                            </p:stCondLst>
                            <p:childTnLst>
                              <p:par>
                                <p:cTn id="29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50000"/>
                            </p:stCondLst>
                            <p:childTnLst>
                              <p:par>
                                <p:cTn id="30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0000"/>
                            </p:stCondLst>
                            <p:childTnLst>
                              <p:par>
                                <p:cTn id="30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51000"/>
                            </p:stCondLst>
                            <p:childTnLst>
                              <p:par>
                                <p:cTn id="30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0" fill="hold">
                            <p:stCondLst>
                              <p:cond delay="51000"/>
                            </p:stCondLst>
                            <p:childTnLst>
                              <p:par>
                                <p:cTn id="31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3" fill="hold">
                            <p:stCondLst>
                              <p:cond delay="52000"/>
                            </p:stCondLst>
                            <p:childTnLst>
                              <p:par>
                                <p:cTn id="3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6" fill="hold">
                            <p:stCondLst>
                              <p:cond delay="52000"/>
                            </p:stCondLst>
                            <p:childTnLst>
                              <p:par>
                                <p:cTn id="31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53000"/>
                            </p:stCondLst>
                            <p:childTnLst>
                              <p:par>
                                <p:cTn id="3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2" fill="hold">
                            <p:stCondLst>
                              <p:cond delay="53000"/>
                            </p:stCondLst>
                            <p:childTnLst>
                              <p:par>
                                <p:cTn id="32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5" fill="hold">
                            <p:stCondLst>
                              <p:cond delay="54000"/>
                            </p:stCondLst>
                            <p:childTnLst>
                              <p:par>
                                <p:cTn id="3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8" fill="hold">
                            <p:stCondLst>
                              <p:cond delay="54000"/>
                            </p:stCondLst>
                            <p:childTnLst>
                              <p:par>
                                <p:cTn id="3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1" fill="hold">
                            <p:stCondLst>
                              <p:cond delay="55000"/>
                            </p:stCondLst>
                            <p:childTnLst>
                              <p:par>
                                <p:cTn id="3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34" fill="hold">
                            <p:stCondLst>
                              <p:cond delay="55000"/>
                            </p:stCondLst>
                            <p:childTnLst>
                              <p:par>
                                <p:cTn id="33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56000"/>
                            </p:stCondLst>
                            <p:childTnLst>
                              <p:par>
                                <p:cTn id="3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0" fill="hold">
                            <p:stCondLst>
                              <p:cond delay="56000"/>
                            </p:stCondLst>
                            <p:childTnLst>
                              <p:par>
                                <p:cTn id="341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3" fill="hold">
                            <p:stCondLst>
                              <p:cond delay="57000"/>
                            </p:stCondLst>
                            <p:childTnLst>
                              <p:par>
                                <p:cTn id="3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6" fill="hold">
                            <p:stCondLst>
                              <p:cond delay="57000"/>
                            </p:stCondLst>
                            <p:childTnLst>
                              <p:par>
                                <p:cTn id="347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58000"/>
                            </p:stCondLst>
                            <p:childTnLst>
                              <p:par>
                                <p:cTn id="3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2" fill="hold">
                            <p:stCondLst>
                              <p:cond delay="58000"/>
                            </p:stCondLst>
                            <p:childTnLst>
                              <p:par>
                                <p:cTn id="353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5" fill="hold">
                            <p:stCondLst>
                              <p:cond delay="59000"/>
                            </p:stCondLst>
                            <p:childTnLst>
                              <p:par>
                                <p:cTn id="3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8" fill="hold">
                            <p:stCondLst>
                              <p:cond delay="59000"/>
                            </p:stCondLst>
                            <p:childTnLst>
                              <p:par>
                                <p:cTn id="35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60000"/>
                            </p:stCondLst>
                            <p:childTnLst>
                              <p:par>
                                <p:cTn id="3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MTO_001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64" fill="hold">
                            <p:stCondLst>
                              <p:cond delay="60000"/>
                            </p:stCondLst>
                            <p:childTnLst>
                              <p:par>
                                <p:cTn id="36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7" fill="hold">
                            <p:stCondLst>
                              <p:cond delay="60000"/>
                            </p:stCondLst>
                            <p:childTnLst>
                              <p:par>
                                <p:cTn id="3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MTO_014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0" fill="hold">
                      <p:stCondLst>
                        <p:cond delay="indefinite"/>
                      </p:stCondLst>
                      <p:childTnLst>
                        <p:par>
                          <p:cTn id="371" fill="hold">
                            <p:stCondLst>
                              <p:cond delay="0"/>
                            </p:stCondLst>
                            <p:childTnLst>
                              <p:par>
                                <p:cTn id="3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4" dur="500" fill="hold"/>
                                        <p:tgtEl>
                                          <p:spTgt spid="348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8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5842" name="WordArt 2"/>
          <p:cNvSpPr>
            <a:spLocks noTextEdit="1"/>
          </p:cNvSpPr>
          <p:nvPr/>
        </p:nvSpPr>
        <p:spPr>
          <a:xfrm rot="21240000">
            <a:off x="2987675" y="476250"/>
            <a:ext cx="5184775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4800" b="1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</a:gsLst>
                  <a:lin ang="1044000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8000"/>
                    </a:srgbClr>
                  </a:outerShdw>
                </a:effectLst>
                <a:latin typeface="隶书" panose="02010509060101010101" charset="-122"/>
                <a:ea typeface="隶书" panose="02010509060101010101" charset="-122"/>
              </a:rPr>
              <a:t>小明的作息时间表小明的作息时间表</a:t>
            </a:r>
            <a:endParaRPr lang="zh-CN" altLang="en-US" sz="4800" b="1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</a:gsLst>
                <a:lin ang="1044000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8000"/>
                  </a:srgbClr>
                </a:outerShdw>
              </a:effectLst>
              <a:latin typeface="隶书" panose="02010509060101010101" charset="-122"/>
              <a:ea typeface="隶书" panose="02010509060101010101" charset="-122"/>
            </a:endParaRPr>
          </a:p>
        </p:txBody>
      </p:sp>
      <p:sp>
        <p:nvSpPr>
          <p:cNvPr id="35843" name="Rectangle 3"/>
          <p:cNvSpPr/>
          <p:nvPr/>
        </p:nvSpPr>
        <p:spPr>
          <a:xfrm>
            <a:off x="250825" y="2276475"/>
            <a:ext cx="8642350" cy="3937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solidFill>
                  <a:srgbClr val="FF0000"/>
                </a:solidFill>
              </a:rPr>
              <a:t>            </a:t>
            </a:r>
            <a:r>
              <a:rPr lang="zh-CN" altLang="en-US" sz="3600" b="1"/>
              <a:t>小明</a:t>
            </a:r>
            <a:r>
              <a:rPr lang="en-US" altLang="zh-CN" sz="3600" b="1"/>
              <a:t>7</a:t>
            </a:r>
            <a:r>
              <a:rPr lang="zh-CN" altLang="en-US" sz="3600" b="1"/>
              <a:t>（     ）起床，花了</a:t>
            </a:r>
            <a:r>
              <a:rPr lang="en-US" altLang="zh-CN" sz="3600" b="1"/>
              <a:t>5</a:t>
            </a:r>
            <a:r>
              <a:rPr lang="zh-CN" altLang="en-US" sz="3600" b="1"/>
              <a:t>（       ）洗脸刷牙，吃早饭用了</a:t>
            </a:r>
            <a:r>
              <a:rPr lang="en-US" altLang="zh-CN" sz="3600" b="1"/>
              <a:t>10</a:t>
            </a:r>
            <a:r>
              <a:rPr lang="zh-CN" altLang="en-US" sz="3600" b="1"/>
              <a:t>（   ），上学的路上遇到红灯停了</a:t>
            </a:r>
            <a:r>
              <a:rPr lang="en-US" altLang="zh-CN" sz="3600" b="1"/>
              <a:t>60</a:t>
            </a:r>
            <a:r>
              <a:rPr lang="zh-CN" altLang="en-US" sz="3600" b="1"/>
              <a:t>（         ），走了</a:t>
            </a:r>
            <a:r>
              <a:rPr lang="en-US" altLang="zh-CN" sz="3600" b="1"/>
              <a:t>300</a:t>
            </a:r>
            <a:r>
              <a:rPr lang="zh-CN" altLang="en-US" sz="3600" b="1"/>
              <a:t>（         ）到了学校。见了同学说了一句“早上好！”只需</a:t>
            </a:r>
            <a:r>
              <a:rPr lang="en-US" altLang="zh-CN" sz="3600" b="1"/>
              <a:t>2</a:t>
            </a:r>
            <a:r>
              <a:rPr lang="zh-CN" altLang="en-US" sz="3600" b="1"/>
              <a:t>（    ）。</a:t>
            </a:r>
            <a:r>
              <a:rPr lang="en-US" altLang="zh-CN" sz="3600" b="1"/>
              <a:t>8</a:t>
            </a:r>
            <a:r>
              <a:rPr lang="zh-CN" altLang="en-US" sz="3600" b="1"/>
              <a:t>（     ）</a:t>
            </a:r>
            <a:r>
              <a:rPr lang="en-US" altLang="zh-CN" sz="3600" b="1"/>
              <a:t>50</a:t>
            </a:r>
            <a:r>
              <a:rPr lang="zh-CN" altLang="en-US" sz="3600" b="1"/>
              <a:t>（         ）开始上数学课，过了</a:t>
            </a:r>
            <a:r>
              <a:rPr lang="en-US" altLang="zh-CN" sz="3600" b="1"/>
              <a:t>40</a:t>
            </a:r>
            <a:r>
              <a:rPr lang="zh-CN" altLang="en-US" sz="3600" b="1"/>
              <a:t>（       ）下课。</a:t>
            </a:r>
            <a:r>
              <a:rPr lang="en-US" altLang="zh-CN" sz="3600" b="1">
                <a:latin typeface="Arial" panose="020B0604020202020204" pitchFamily="34" charset="0"/>
              </a:rPr>
              <a:t>……</a:t>
            </a:r>
            <a:r>
              <a:rPr lang="en-US" altLang="zh-CN" sz="3600" b="1"/>
              <a:t> </a:t>
            </a:r>
            <a:endParaRPr lang="en-US" altLang="zh-CN" sz="3600" b="1"/>
          </a:p>
        </p:txBody>
      </p:sp>
      <p:pic>
        <p:nvPicPr>
          <p:cNvPr id="35844" name="Picture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313" y="188913"/>
            <a:ext cx="1773237" cy="19891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5845" name="Group 5"/>
          <p:cNvGrpSpPr/>
          <p:nvPr/>
        </p:nvGrpSpPr>
        <p:grpSpPr>
          <a:xfrm>
            <a:off x="1042988" y="2205038"/>
            <a:ext cx="6769100" cy="3449637"/>
            <a:chOff x="0" y="0"/>
            <a:chExt cx="4264" cy="2173"/>
          </a:xfrm>
        </p:grpSpPr>
        <p:sp>
          <p:nvSpPr>
            <p:cNvPr id="35846" name="Rectangle 6"/>
            <p:cNvSpPr/>
            <p:nvPr/>
          </p:nvSpPr>
          <p:spPr>
            <a:xfrm>
              <a:off x="681" y="573"/>
              <a:ext cx="2880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/>
                <a:t>  </a:t>
              </a:r>
              <a:endParaRPr lang="en-US" altLang="zh-CN"/>
            </a:p>
          </p:txBody>
        </p:sp>
        <p:sp>
          <p:nvSpPr>
            <p:cNvPr id="35847" name="Text Box 7"/>
            <p:cNvSpPr/>
            <p:nvPr/>
          </p:nvSpPr>
          <p:spPr>
            <a:xfrm>
              <a:off x="1180" y="0"/>
              <a:ext cx="27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66"/>
                  </a:solidFill>
                  <a:ea typeface="黑体" panose="02010609060101010101" pitchFamily="49" charset="-122"/>
                </a:rPr>
                <a:t>时</a:t>
              </a:r>
              <a:endParaRPr lang="zh-CN" altLang="en-US" sz="3600" b="1">
                <a:solidFill>
                  <a:srgbClr val="FF0066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848" name="Rectangle 8"/>
            <p:cNvSpPr/>
            <p:nvPr/>
          </p:nvSpPr>
          <p:spPr>
            <a:xfrm>
              <a:off x="3720" y="45"/>
              <a:ext cx="405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3600" b="1">
                  <a:solidFill>
                    <a:srgbClr val="FF0066"/>
                  </a:solidFill>
                  <a:ea typeface="黑体" panose="02010609060101010101" pitchFamily="49" charset="-122"/>
                </a:rPr>
                <a:t>分</a:t>
              </a:r>
              <a:endParaRPr lang="zh-CN" altLang="en-US" sz="3600" b="1">
                <a:solidFill>
                  <a:srgbClr val="FF0066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849" name="Text Box 9"/>
            <p:cNvSpPr/>
            <p:nvPr/>
          </p:nvSpPr>
          <p:spPr>
            <a:xfrm>
              <a:off x="2677" y="363"/>
              <a:ext cx="27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66"/>
                  </a:solidFill>
                  <a:ea typeface="黑体" panose="02010609060101010101" pitchFamily="49" charset="-122"/>
                </a:rPr>
                <a:t>分</a:t>
              </a:r>
              <a:endParaRPr lang="zh-CN" altLang="en-US" sz="3600" b="1">
                <a:solidFill>
                  <a:srgbClr val="FF0066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850" name="Text Box 10"/>
            <p:cNvSpPr/>
            <p:nvPr/>
          </p:nvSpPr>
          <p:spPr>
            <a:xfrm>
              <a:off x="2314" y="726"/>
              <a:ext cx="27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66"/>
                  </a:solidFill>
                  <a:ea typeface="黑体" panose="02010609060101010101" pitchFamily="49" charset="-122"/>
                </a:rPr>
                <a:t>秒</a:t>
              </a:r>
              <a:endParaRPr lang="zh-CN" altLang="en-US" sz="3600" b="1">
                <a:solidFill>
                  <a:srgbClr val="FF0066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851" name="Text Box 11"/>
            <p:cNvSpPr/>
            <p:nvPr/>
          </p:nvSpPr>
          <p:spPr>
            <a:xfrm>
              <a:off x="46" y="1089"/>
              <a:ext cx="27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66"/>
                  </a:solidFill>
                  <a:ea typeface="黑体" panose="02010609060101010101" pitchFamily="49" charset="-122"/>
                </a:rPr>
                <a:t>米</a:t>
              </a:r>
              <a:endParaRPr lang="zh-CN" altLang="en-US" sz="3600" b="1">
                <a:solidFill>
                  <a:srgbClr val="FF0066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852" name="Text Box 12"/>
            <p:cNvSpPr/>
            <p:nvPr/>
          </p:nvSpPr>
          <p:spPr>
            <a:xfrm>
              <a:off x="2042" y="1406"/>
              <a:ext cx="27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66"/>
                  </a:solidFill>
                  <a:ea typeface="黑体" panose="02010609060101010101" pitchFamily="49" charset="-122"/>
                </a:rPr>
                <a:t>秒</a:t>
              </a:r>
              <a:endParaRPr lang="zh-CN" altLang="en-US" sz="3600" b="1">
                <a:solidFill>
                  <a:srgbClr val="FF0066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853" name="Text Box 13"/>
            <p:cNvSpPr/>
            <p:nvPr/>
          </p:nvSpPr>
          <p:spPr>
            <a:xfrm>
              <a:off x="3357" y="1406"/>
              <a:ext cx="27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66"/>
                  </a:solidFill>
                  <a:ea typeface="黑体" panose="02010609060101010101" pitchFamily="49" charset="-122"/>
                </a:rPr>
                <a:t>时</a:t>
              </a:r>
              <a:endParaRPr lang="zh-CN" altLang="en-US" sz="3600" b="1">
                <a:solidFill>
                  <a:srgbClr val="FF0066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854" name="Text Box 14"/>
            <p:cNvSpPr/>
            <p:nvPr/>
          </p:nvSpPr>
          <p:spPr>
            <a:xfrm>
              <a:off x="0" y="1724"/>
              <a:ext cx="27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66"/>
                  </a:solidFill>
                  <a:ea typeface="黑体" panose="02010609060101010101" pitchFamily="49" charset="-122"/>
                </a:rPr>
                <a:t>分</a:t>
              </a:r>
              <a:endParaRPr lang="zh-CN" altLang="en-US" sz="3600" b="1">
                <a:solidFill>
                  <a:srgbClr val="FF0066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35855" name="Text Box 15"/>
            <p:cNvSpPr/>
            <p:nvPr/>
          </p:nvSpPr>
          <p:spPr>
            <a:xfrm>
              <a:off x="3992" y="1769"/>
              <a:ext cx="272" cy="40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>
                <a:spcBef>
                  <a:spcPct val="50000"/>
                </a:spcBef>
              </a:pPr>
              <a:r>
                <a:rPr lang="zh-CN" altLang="en-US" sz="3600" b="1">
                  <a:solidFill>
                    <a:srgbClr val="FF0066"/>
                  </a:solidFill>
                  <a:ea typeface="黑体" panose="02010609060101010101" pitchFamily="49" charset="-122"/>
                </a:rPr>
                <a:t>分</a:t>
              </a:r>
              <a:endParaRPr lang="zh-CN" altLang="en-US" sz="3600" b="1">
                <a:solidFill>
                  <a:srgbClr val="FF0066"/>
                </a:solidFill>
                <a:ea typeface="黑体" panose="02010609060101010101" pitchFamily="49" charset="-122"/>
              </a:endParaRPr>
            </a:p>
          </p:txBody>
        </p:sp>
      </p:grpSp>
      <p:pic>
        <p:nvPicPr>
          <p:cNvPr id="35856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4000" y="10909300"/>
            <a:ext cx="330200" cy="241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 fill="hold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5362" name="Oval 9"/>
          <p:cNvSpPr/>
          <p:nvPr/>
        </p:nvSpPr>
        <p:spPr>
          <a:xfrm>
            <a:off x="793750" y="1052513"/>
            <a:ext cx="4354513" cy="4191000"/>
          </a:xfrm>
          <a:prstGeom prst="ellipse">
            <a:avLst/>
          </a:prstGeom>
          <a:gradFill rotWithShape="0">
            <a:gsLst>
              <a:gs pos="0">
                <a:srgbClr val="F8B049">
                  <a:alpha val="100000"/>
                </a:srgbClr>
              </a:gs>
              <a:gs pos="17999">
                <a:srgbClr val="B43E85">
                  <a:alpha val="100000"/>
                </a:srgbClr>
              </a:gs>
              <a:gs pos="31000">
                <a:srgbClr val="C50849">
                  <a:alpha val="100000"/>
                </a:srgbClr>
              </a:gs>
              <a:gs pos="33000">
                <a:srgbClr val="F952A0">
                  <a:alpha val="100000"/>
                </a:srgbClr>
              </a:gs>
              <a:gs pos="37000">
                <a:srgbClr val="FEE7F2">
                  <a:alpha val="100000"/>
                </a:srgbClr>
              </a:gs>
              <a:gs pos="78999">
                <a:srgbClr val="F8B049">
                  <a:alpha val="100000"/>
                </a:srgbClr>
              </a:gs>
              <a:gs pos="87000">
                <a:srgbClr val="F8B049">
                  <a:alpha val="100000"/>
                </a:srgbClr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15363" name="Picture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7150" y="1509713"/>
            <a:ext cx="3429000" cy="33528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5364" name="Line 11"/>
          <p:cNvCxnSpPr/>
          <p:nvPr/>
        </p:nvCxnSpPr>
        <p:spPr>
          <a:xfrm flipV="1">
            <a:off x="3003550" y="1814513"/>
            <a:ext cx="0" cy="1371600"/>
          </a:xfrm>
          <a:prstGeom prst="line">
            <a:avLst/>
          </a:prstGeom>
          <a:ln w="1270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5365" name="Line 6"/>
          <p:cNvCxnSpPr/>
          <p:nvPr/>
        </p:nvCxnSpPr>
        <p:spPr>
          <a:xfrm flipV="1">
            <a:off x="3003550" y="2805113"/>
            <a:ext cx="609600" cy="381000"/>
          </a:xfrm>
          <a:prstGeom prst="line">
            <a:avLst/>
          </a:prstGeom>
          <a:ln w="76200" cap="flat" cmpd="sng">
            <a:solidFill>
              <a:schemeClr val="accent2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5366" name="Line 17"/>
          <p:cNvCxnSpPr/>
          <p:nvPr/>
        </p:nvCxnSpPr>
        <p:spPr>
          <a:xfrm>
            <a:off x="3003550" y="2043113"/>
            <a:ext cx="0" cy="1143000"/>
          </a:xfrm>
          <a:prstGeom prst="line">
            <a:avLst/>
          </a:prstGeom>
          <a:ln w="28575" cap="flat" cmpd="sng">
            <a:solidFill>
              <a:schemeClr val="tx1"/>
            </a:solidFill>
            <a:prstDash val="solid"/>
            <a:headEnd type="triangle" w="med" len="med"/>
            <a:tailEnd type="none" w="med" len="med"/>
          </a:ln>
        </p:spPr>
      </p:cxnSp>
      <p:sp>
        <p:nvSpPr>
          <p:cNvPr id="15367" name="Rectangle 18"/>
          <p:cNvSpPr/>
          <p:nvPr/>
        </p:nvSpPr>
        <p:spPr>
          <a:xfrm>
            <a:off x="5905500" y="2133600"/>
            <a:ext cx="2338388" cy="2041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A50021"/>
                </a:solidFill>
              </a:rPr>
              <a:t>请同学们认真观察钟面，看看上面有些什么</a:t>
            </a:r>
            <a:endParaRPr lang="zh-CN" altLang="en-US" sz="3200" b="1">
              <a:solidFill>
                <a:srgbClr val="A50021"/>
              </a:solidFill>
            </a:endParaRPr>
          </a:p>
        </p:txBody>
      </p:sp>
    </p:spTree>
  </p:cSld>
  <p:clrMapOvr>
    <a:masterClrMapping/>
  </p:clrMapOvr>
  <p:transition spd="slow">
    <p:zo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6386" name="Oval 2"/>
          <p:cNvSpPr/>
          <p:nvPr/>
        </p:nvSpPr>
        <p:spPr>
          <a:xfrm>
            <a:off x="349250" y="620713"/>
            <a:ext cx="5878513" cy="5461000"/>
          </a:xfrm>
          <a:prstGeom prst="ellipse">
            <a:avLst/>
          </a:prstGeom>
          <a:gradFill rotWithShape="0">
            <a:gsLst>
              <a:gs pos="0">
                <a:srgbClr val="FC9FCB">
                  <a:alpha val="100000"/>
                </a:srgbClr>
              </a:gs>
              <a:gs pos="13000">
                <a:srgbClr val="F8B049">
                  <a:alpha val="100000"/>
                </a:srgbClr>
              </a:gs>
              <a:gs pos="21001">
                <a:srgbClr val="F8B049">
                  <a:alpha val="100000"/>
                </a:srgbClr>
              </a:gs>
              <a:gs pos="63000">
                <a:srgbClr val="FEE7F2">
                  <a:alpha val="100000"/>
                </a:srgbClr>
              </a:gs>
              <a:gs pos="67000">
                <a:srgbClr val="F952A0">
                  <a:alpha val="100000"/>
                </a:srgbClr>
              </a:gs>
              <a:gs pos="69000">
                <a:srgbClr val="C50849">
                  <a:alpha val="100000"/>
                </a:srgbClr>
              </a:gs>
              <a:gs pos="82001">
                <a:srgbClr val="B43E85">
                  <a:alpha val="100000"/>
                </a:srgbClr>
              </a:gs>
              <a:gs pos="100000">
                <a:srgbClr val="F8B049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16387" name="Picture 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5300" y="765175"/>
            <a:ext cx="5589588" cy="5253038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6388" name="Line 5"/>
          <p:cNvCxnSpPr/>
          <p:nvPr/>
        </p:nvCxnSpPr>
        <p:spPr>
          <a:xfrm flipH="1" flipV="1">
            <a:off x="3235325" y="1039813"/>
            <a:ext cx="0" cy="2209800"/>
          </a:xfrm>
          <a:prstGeom prst="line">
            <a:avLst/>
          </a:prstGeom>
          <a:ln w="190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6389" name="Line 4"/>
          <p:cNvCxnSpPr/>
          <p:nvPr/>
        </p:nvCxnSpPr>
        <p:spPr>
          <a:xfrm flipV="1">
            <a:off x="3276600" y="1557338"/>
            <a:ext cx="0" cy="1828800"/>
          </a:xfrm>
          <a:prstGeom prst="line">
            <a:avLst/>
          </a:prstGeom>
          <a:ln w="5715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6390" name="Line 6"/>
          <p:cNvCxnSpPr/>
          <p:nvPr/>
        </p:nvCxnSpPr>
        <p:spPr>
          <a:xfrm flipV="1">
            <a:off x="3276600" y="3357563"/>
            <a:ext cx="1447800" cy="1587"/>
          </a:xfrm>
          <a:prstGeom prst="line">
            <a:avLst/>
          </a:prstGeom>
          <a:ln w="76200" cap="flat" cmpd="sng">
            <a:solidFill>
              <a:srgbClr val="A5002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6391" name="Text Box 8"/>
          <p:cNvSpPr/>
          <p:nvPr/>
        </p:nvSpPr>
        <p:spPr>
          <a:xfrm>
            <a:off x="2168525" y="1573213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58B6E5"/>
                </a:solidFill>
                <a:ea typeface="隶书" panose="02010509060101010101" charset="-122"/>
              </a:rPr>
              <a:t>分针</a:t>
            </a:r>
            <a:endParaRPr lang="zh-CN" altLang="en-US" sz="4000" b="1">
              <a:ea typeface="隶书" panose="02010509060101010101" charset="-122"/>
            </a:endParaRPr>
          </a:p>
        </p:txBody>
      </p:sp>
      <p:sp>
        <p:nvSpPr>
          <p:cNvPr id="16392" name="Text Box 9"/>
          <p:cNvSpPr/>
          <p:nvPr/>
        </p:nvSpPr>
        <p:spPr>
          <a:xfrm>
            <a:off x="4149725" y="3325813"/>
            <a:ext cx="12033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>
                <a:solidFill>
                  <a:srgbClr val="58B6E5"/>
                </a:solidFill>
                <a:ea typeface="隶书" panose="02010509060101010101" charset="-122"/>
              </a:rPr>
              <a:t>时针</a:t>
            </a:r>
            <a:endParaRPr lang="zh-CN" altLang="en-US" sz="4000" b="1">
              <a:ea typeface="隶书" panose="02010509060101010101" charset="-122"/>
            </a:endParaRPr>
          </a:p>
        </p:txBody>
      </p:sp>
      <p:cxnSp>
        <p:nvCxnSpPr>
          <p:cNvPr id="16393" name="Line 10"/>
          <p:cNvCxnSpPr/>
          <p:nvPr/>
        </p:nvCxnSpPr>
        <p:spPr>
          <a:xfrm flipV="1">
            <a:off x="3311525" y="442913"/>
            <a:ext cx="76200" cy="2286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4" name="Line 12"/>
          <p:cNvCxnSpPr/>
          <p:nvPr/>
        </p:nvCxnSpPr>
        <p:spPr>
          <a:xfrm flipV="1">
            <a:off x="3387725" y="442913"/>
            <a:ext cx="685800" cy="1587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5" name="Line 13"/>
          <p:cNvCxnSpPr/>
          <p:nvPr/>
        </p:nvCxnSpPr>
        <p:spPr>
          <a:xfrm flipV="1">
            <a:off x="4073525" y="290513"/>
            <a:ext cx="152400" cy="1524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6" name="Line 14"/>
          <p:cNvCxnSpPr/>
          <p:nvPr/>
        </p:nvCxnSpPr>
        <p:spPr>
          <a:xfrm flipH="1" flipV="1">
            <a:off x="4225925" y="290513"/>
            <a:ext cx="152400" cy="2286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7" name="Line 15"/>
          <p:cNvCxnSpPr/>
          <p:nvPr/>
        </p:nvCxnSpPr>
        <p:spPr>
          <a:xfrm flipH="1" flipV="1">
            <a:off x="4378325" y="519113"/>
            <a:ext cx="533400" cy="3048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8" name="Line 16"/>
          <p:cNvCxnSpPr/>
          <p:nvPr/>
        </p:nvCxnSpPr>
        <p:spPr>
          <a:xfrm flipH="1">
            <a:off x="4787900" y="823913"/>
            <a:ext cx="123825" cy="228600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6399" name="Line 19"/>
          <p:cNvCxnSpPr/>
          <p:nvPr/>
        </p:nvCxnSpPr>
        <p:spPr>
          <a:xfrm>
            <a:off x="4225925" y="290513"/>
            <a:ext cx="777875" cy="185737"/>
          </a:xfrm>
          <a:prstGeom prst="line">
            <a:avLst/>
          </a:prstGeom>
          <a:ln w="5715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6400" name="AutoShape 32"/>
          <p:cNvSpPr/>
          <p:nvPr/>
        </p:nvSpPr>
        <p:spPr>
          <a:xfrm flipH="1">
            <a:off x="5651500" y="838200"/>
            <a:ext cx="3048000" cy="914400"/>
          </a:xfrm>
          <a:prstGeom prst="homePlate">
            <a:avLst>
              <a:gd name="adj" fmla="val 83317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b="1">
                <a:solidFill>
                  <a:srgbClr val="0F1423"/>
                </a:solidFill>
                <a:ea typeface="黑体" panose="02010609060101010101" pitchFamily="49" charset="-122"/>
              </a:rPr>
              <a:t>钟面上有</a:t>
            </a:r>
            <a:r>
              <a:rPr lang="en-US" altLang="zh-CN" b="1">
                <a:solidFill>
                  <a:srgbClr val="0F1423"/>
                </a:solidFill>
                <a:ea typeface="黑体" panose="02010609060101010101" pitchFamily="49" charset="-122"/>
              </a:rPr>
              <a:t>12</a:t>
            </a:r>
            <a:r>
              <a:rPr lang="zh-CN" altLang="en-US" b="1">
                <a:solidFill>
                  <a:srgbClr val="0F1423"/>
                </a:solidFill>
                <a:ea typeface="黑体" panose="02010609060101010101" pitchFamily="49" charset="-122"/>
              </a:rPr>
              <a:t>个大格</a:t>
            </a:r>
            <a:endParaRPr lang="zh-CN" altLang="en-US" b="1">
              <a:ea typeface="黑体" panose="02010609060101010101" pitchFamily="49" charset="-122"/>
            </a:endParaRPr>
          </a:p>
        </p:txBody>
      </p:sp>
      <p:sp>
        <p:nvSpPr>
          <p:cNvPr id="16401" name="AutoShape 33"/>
          <p:cNvSpPr/>
          <p:nvPr/>
        </p:nvSpPr>
        <p:spPr>
          <a:xfrm flipH="1">
            <a:off x="6372225" y="2286000"/>
            <a:ext cx="2286000" cy="1447800"/>
          </a:xfrm>
          <a:prstGeom prst="homePlate">
            <a:avLst>
              <a:gd name="adj" fmla="val 39466"/>
            </a:avLst>
          </a:prstGeom>
          <a:solidFill>
            <a:srgbClr val="FF000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zh-CN" altLang="en-US" b="1">
                <a:solidFill>
                  <a:srgbClr val="0F1423"/>
                </a:solidFill>
                <a:ea typeface="黑体" panose="02010609060101010101" pitchFamily="49" charset="-122"/>
              </a:rPr>
              <a:t>每个大格有</a:t>
            </a:r>
            <a:endParaRPr lang="zh-CN" altLang="en-US" b="1">
              <a:solidFill>
                <a:srgbClr val="0F1423"/>
              </a:solidFill>
              <a:ea typeface="黑体" panose="02010609060101010101" pitchFamily="49" charset="-122"/>
            </a:endParaRPr>
          </a:p>
          <a:p>
            <a:pPr algn="ctr"/>
            <a:r>
              <a:rPr lang="zh-CN" altLang="en-US" b="1">
                <a:solidFill>
                  <a:srgbClr val="0F1423"/>
                </a:solidFill>
                <a:ea typeface="黑体" panose="02010609060101010101" pitchFamily="49" charset="-122"/>
              </a:rPr>
              <a:t>五个小格，</a:t>
            </a:r>
            <a:endParaRPr lang="zh-CN" altLang="en-US" b="1">
              <a:solidFill>
                <a:srgbClr val="0F1423"/>
              </a:solidFill>
              <a:ea typeface="黑体" panose="02010609060101010101" pitchFamily="49" charset="-122"/>
            </a:endParaRPr>
          </a:p>
          <a:p>
            <a:pPr algn="ctr"/>
            <a:r>
              <a:rPr lang="zh-CN" altLang="en-US" b="1">
                <a:solidFill>
                  <a:srgbClr val="0F1423"/>
                </a:solidFill>
                <a:ea typeface="黑体" panose="02010609060101010101" pitchFamily="49" charset="-122"/>
              </a:rPr>
              <a:t>共</a:t>
            </a:r>
            <a:r>
              <a:rPr lang="en-US" altLang="zh-CN" b="1">
                <a:solidFill>
                  <a:srgbClr val="0F1423"/>
                </a:solidFill>
                <a:ea typeface="黑体" panose="02010609060101010101" pitchFamily="49" charset="-122"/>
              </a:rPr>
              <a:t>60</a:t>
            </a:r>
            <a:r>
              <a:rPr lang="zh-CN" altLang="en-US" b="1">
                <a:solidFill>
                  <a:srgbClr val="0F1423"/>
                </a:solidFill>
                <a:ea typeface="黑体" panose="02010609060101010101" pitchFamily="49" charset="-122"/>
              </a:rPr>
              <a:t>小格   </a:t>
            </a:r>
            <a:endParaRPr lang="zh-CN" altLang="en-US" b="1">
              <a:ea typeface="黑体" panose="02010609060101010101" pitchFamily="49" charset="-122"/>
            </a:endParaRPr>
          </a:p>
        </p:txBody>
      </p:sp>
      <p:sp>
        <p:nvSpPr>
          <p:cNvPr id="16402" name="Rectangle 37"/>
          <p:cNvSpPr/>
          <p:nvPr/>
        </p:nvSpPr>
        <p:spPr>
          <a:xfrm>
            <a:off x="5053013" y="404813"/>
            <a:ext cx="11033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b="1">
                <a:solidFill>
                  <a:srgbClr val="58B6E5"/>
                </a:solidFill>
              </a:rPr>
              <a:t>一大格</a:t>
            </a:r>
            <a:endParaRPr lang="zh-CN" altLang="en-US" b="1"/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 fill="hold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 fill="hold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 fill="hold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 fill="hold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 fill="hold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 fill="hold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 fill="hold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 fill="hold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 fill="hold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 fill="hold"/>
                                        <p:tgtEl>
                                          <p:spTgt spid="16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 fill="hold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 fill="hold"/>
                                        <p:tgtEl>
                                          <p:spTgt spid="16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 fill="hold"/>
                                        <p:tgtEl>
                                          <p:spTgt spid="16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 fill="hold"/>
                                        <p:tgtEl>
                                          <p:spTgt spid="164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 fill="hold"/>
                                        <p:tgtEl>
                                          <p:spTgt spid="164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nimBg="1"/>
      <p:bldP spid="16392" grpId="0" animBg="1"/>
      <p:bldP spid="16400" grpId="0" animBg="1"/>
      <p:bldP spid="164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7410" name="Oval 2"/>
          <p:cNvSpPr/>
          <p:nvPr/>
        </p:nvSpPr>
        <p:spPr>
          <a:xfrm>
            <a:off x="2051050" y="333375"/>
            <a:ext cx="6553200" cy="6248400"/>
          </a:xfrm>
          <a:prstGeom prst="ellipse">
            <a:avLst/>
          </a:prstGeom>
          <a:gradFill rotWithShape="0">
            <a:gsLst>
              <a:gs pos="0">
                <a:srgbClr val="F8B049">
                  <a:alpha val="100000"/>
                </a:srgbClr>
              </a:gs>
              <a:gs pos="17999">
                <a:srgbClr val="B43E85">
                  <a:alpha val="100000"/>
                </a:srgbClr>
              </a:gs>
              <a:gs pos="31000">
                <a:srgbClr val="C50849">
                  <a:alpha val="100000"/>
                </a:srgbClr>
              </a:gs>
              <a:gs pos="33000">
                <a:srgbClr val="F952A0">
                  <a:alpha val="100000"/>
                </a:srgbClr>
              </a:gs>
              <a:gs pos="37000">
                <a:srgbClr val="FEE7F2">
                  <a:alpha val="100000"/>
                </a:srgbClr>
              </a:gs>
              <a:gs pos="78999">
                <a:srgbClr val="F8B049">
                  <a:alpha val="100000"/>
                </a:srgbClr>
              </a:gs>
              <a:gs pos="87000">
                <a:srgbClr val="F8B049">
                  <a:alpha val="100000"/>
                </a:srgbClr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17411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9650" y="485775"/>
            <a:ext cx="6172200" cy="58674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7412" name="Line 4"/>
          <p:cNvCxnSpPr/>
          <p:nvPr/>
        </p:nvCxnSpPr>
        <p:spPr>
          <a:xfrm flipV="1">
            <a:off x="5403850" y="1247775"/>
            <a:ext cx="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7413" name="Line 9"/>
          <p:cNvCxnSpPr/>
          <p:nvPr/>
        </p:nvCxnSpPr>
        <p:spPr>
          <a:xfrm flipV="1">
            <a:off x="5403850" y="1247775"/>
            <a:ext cx="22860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7414" name="Line 10"/>
          <p:cNvCxnSpPr/>
          <p:nvPr/>
        </p:nvCxnSpPr>
        <p:spPr>
          <a:xfrm flipH="1" flipV="1">
            <a:off x="5403850" y="1247775"/>
            <a:ext cx="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ysDot"/>
            <a:headEnd type="none" w="med" len="med"/>
            <a:tailEnd type="triangle" w="med" len="med"/>
          </a:ln>
        </p:spPr>
      </p:cxnSp>
      <p:sp>
        <p:nvSpPr>
          <p:cNvPr id="17415" name="Rectangle 11"/>
          <p:cNvSpPr/>
          <p:nvPr/>
        </p:nvSpPr>
        <p:spPr>
          <a:xfrm>
            <a:off x="539750" y="3860800"/>
            <a:ext cx="1295400" cy="60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1</a:t>
            </a:r>
            <a:r>
              <a:rPr lang="zh-CN" altLang="en-US"/>
              <a:t>分钟</a:t>
            </a:r>
            <a:endParaRPr lang="zh-CN" altLang="en-US"/>
          </a:p>
        </p:txBody>
      </p:sp>
      <p:sp>
        <p:nvSpPr>
          <p:cNvPr id="17416" name="Oval 12"/>
          <p:cNvSpPr/>
          <p:nvPr/>
        </p:nvSpPr>
        <p:spPr>
          <a:xfrm>
            <a:off x="5251450" y="3305175"/>
            <a:ext cx="304800" cy="304800"/>
          </a:xfrm>
          <a:prstGeom prst="ellipse">
            <a:avLst/>
          </a:prstGeom>
          <a:solidFill>
            <a:srgbClr val="3333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7417" name="Rectangle 14"/>
          <p:cNvSpPr/>
          <p:nvPr/>
        </p:nvSpPr>
        <p:spPr>
          <a:xfrm>
            <a:off x="468313" y="981075"/>
            <a:ext cx="2266950" cy="946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>
                <a:solidFill>
                  <a:srgbClr val="333300"/>
                </a:solidFill>
              </a:rPr>
              <a:t>分针走一小</a:t>
            </a:r>
            <a:endParaRPr lang="zh-CN" altLang="en-US" sz="2800" b="1">
              <a:solidFill>
                <a:srgbClr val="333300"/>
              </a:solidFill>
            </a:endParaRPr>
          </a:p>
          <a:p>
            <a:r>
              <a:rPr lang="zh-CN" altLang="en-US" sz="2800" b="1">
                <a:solidFill>
                  <a:srgbClr val="333300"/>
                </a:solidFill>
              </a:rPr>
              <a:t>格是一分钟</a:t>
            </a:r>
            <a:endParaRPr lang="zh-CN" altLang="en-US" sz="2800" b="1">
              <a:solidFill>
                <a:srgbClr val="333300"/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 fill="hold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 fill="hold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5" grpId="0" animBg="1"/>
      <p:bldP spid="174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8434" name="Oval 2"/>
          <p:cNvSpPr/>
          <p:nvPr/>
        </p:nvSpPr>
        <p:spPr>
          <a:xfrm>
            <a:off x="179388" y="333375"/>
            <a:ext cx="6553200" cy="6248400"/>
          </a:xfrm>
          <a:prstGeom prst="ellipse">
            <a:avLst/>
          </a:prstGeom>
          <a:gradFill rotWithShape="0">
            <a:gsLst>
              <a:gs pos="0">
                <a:srgbClr val="F8B049">
                  <a:alpha val="100000"/>
                </a:srgbClr>
              </a:gs>
              <a:gs pos="17999">
                <a:srgbClr val="B43E85">
                  <a:alpha val="100000"/>
                </a:srgbClr>
              </a:gs>
              <a:gs pos="31000">
                <a:srgbClr val="C50849">
                  <a:alpha val="100000"/>
                </a:srgbClr>
              </a:gs>
              <a:gs pos="33000">
                <a:srgbClr val="F952A0">
                  <a:alpha val="100000"/>
                </a:srgbClr>
              </a:gs>
              <a:gs pos="37000">
                <a:srgbClr val="FEE7F2">
                  <a:alpha val="100000"/>
                </a:srgbClr>
              </a:gs>
              <a:gs pos="78999">
                <a:srgbClr val="F8B049">
                  <a:alpha val="100000"/>
                </a:srgbClr>
              </a:gs>
              <a:gs pos="87000">
                <a:srgbClr val="F8B049">
                  <a:alpha val="100000"/>
                </a:srgbClr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18435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7988" y="485775"/>
            <a:ext cx="6172200" cy="58674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8436" name="Line 4"/>
          <p:cNvCxnSpPr/>
          <p:nvPr/>
        </p:nvCxnSpPr>
        <p:spPr>
          <a:xfrm flipV="1">
            <a:off x="3532188" y="1247775"/>
            <a:ext cx="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8437" name="Line 5"/>
          <p:cNvCxnSpPr/>
          <p:nvPr/>
        </p:nvCxnSpPr>
        <p:spPr>
          <a:xfrm flipV="1">
            <a:off x="3532188" y="1247775"/>
            <a:ext cx="30480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8438" name="Line 6"/>
          <p:cNvCxnSpPr/>
          <p:nvPr/>
        </p:nvCxnSpPr>
        <p:spPr>
          <a:xfrm flipV="1">
            <a:off x="3532188" y="1323975"/>
            <a:ext cx="533400" cy="2133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8439" name="Line 7"/>
          <p:cNvCxnSpPr/>
          <p:nvPr/>
        </p:nvCxnSpPr>
        <p:spPr>
          <a:xfrm flipV="1">
            <a:off x="3532188" y="1400175"/>
            <a:ext cx="762000" cy="20574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8440" name="Line 8"/>
          <p:cNvCxnSpPr/>
          <p:nvPr/>
        </p:nvCxnSpPr>
        <p:spPr>
          <a:xfrm flipV="1">
            <a:off x="3532188" y="1476375"/>
            <a:ext cx="990600" cy="19812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8441" name="Line 9"/>
          <p:cNvCxnSpPr/>
          <p:nvPr/>
        </p:nvCxnSpPr>
        <p:spPr>
          <a:xfrm flipV="1">
            <a:off x="3532188" y="1552575"/>
            <a:ext cx="1143000" cy="19050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8442" name="Line 10"/>
          <p:cNvCxnSpPr/>
          <p:nvPr/>
        </p:nvCxnSpPr>
        <p:spPr>
          <a:xfrm flipH="1" flipV="1">
            <a:off x="3532188" y="1247775"/>
            <a:ext cx="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ysDot"/>
            <a:headEnd type="none" w="med" len="med"/>
            <a:tailEnd type="triangle" w="med" len="med"/>
          </a:ln>
        </p:spPr>
      </p:cxnSp>
      <p:sp>
        <p:nvSpPr>
          <p:cNvPr id="18443" name="Rectangle 12"/>
          <p:cNvSpPr/>
          <p:nvPr/>
        </p:nvSpPr>
        <p:spPr>
          <a:xfrm>
            <a:off x="6804025" y="3611563"/>
            <a:ext cx="1295400" cy="60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5</a:t>
            </a:r>
            <a:r>
              <a:rPr lang="zh-CN" altLang="en-US"/>
              <a:t>分钟</a:t>
            </a:r>
            <a:endParaRPr lang="zh-CN" altLang="en-US"/>
          </a:p>
        </p:txBody>
      </p:sp>
      <p:sp>
        <p:nvSpPr>
          <p:cNvPr id="18444" name="Oval 13"/>
          <p:cNvSpPr/>
          <p:nvPr/>
        </p:nvSpPr>
        <p:spPr>
          <a:xfrm>
            <a:off x="3379788" y="3305175"/>
            <a:ext cx="304800" cy="304800"/>
          </a:xfrm>
          <a:prstGeom prst="ellipse">
            <a:avLst/>
          </a:prstGeom>
          <a:solidFill>
            <a:srgbClr val="3333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18445" name="Rectangle 15"/>
          <p:cNvSpPr/>
          <p:nvPr/>
        </p:nvSpPr>
        <p:spPr>
          <a:xfrm>
            <a:off x="6588125" y="993775"/>
            <a:ext cx="1998663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333300"/>
                </a:solidFill>
              </a:rPr>
              <a:t>分针走了</a:t>
            </a:r>
            <a:endParaRPr lang="zh-CN" altLang="en-US" sz="3200" b="1">
              <a:solidFill>
                <a:srgbClr val="333300"/>
              </a:solidFill>
            </a:endParaRPr>
          </a:p>
          <a:p>
            <a:r>
              <a:rPr lang="zh-CN" altLang="en-US" sz="3200" b="1">
                <a:solidFill>
                  <a:srgbClr val="333300"/>
                </a:solidFill>
              </a:rPr>
              <a:t>几分钟？</a:t>
            </a:r>
            <a:endParaRPr lang="zh-CN" altLang="en-US" sz="3200" b="1">
              <a:solidFill>
                <a:srgbClr val="3333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 fill="hold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1" dur="500" fill="hold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3" grpId="0" animBg="1"/>
      <p:bldP spid="184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19458" name="Oval 2"/>
          <p:cNvSpPr/>
          <p:nvPr/>
        </p:nvSpPr>
        <p:spPr>
          <a:xfrm>
            <a:off x="314325" y="457200"/>
            <a:ext cx="6705600" cy="6096000"/>
          </a:xfrm>
          <a:prstGeom prst="ellipse">
            <a:avLst/>
          </a:prstGeom>
          <a:gradFill rotWithShape="0">
            <a:gsLst>
              <a:gs pos="0">
                <a:srgbClr val="F8B049">
                  <a:alpha val="100000"/>
                </a:srgbClr>
              </a:gs>
              <a:gs pos="17999">
                <a:srgbClr val="B43E85">
                  <a:alpha val="100000"/>
                </a:srgbClr>
              </a:gs>
              <a:gs pos="31000">
                <a:srgbClr val="C50849">
                  <a:alpha val="100000"/>
                </a:srgbClr>
              </a:gs>
              <a:gs pos="33000">
                <a:srgbClr val="F952A0">
                  <a:alpha val="100000"/>
                </a:srgbClr>
              </a:gs>
              <a:gs pos="37000">
                <a:srgbClr val="FEE7F2">
                  <a:alpha val="100000"/>
                </a:srgbClr>
              </a:gs>
              <a:gs pos="78999">
                <a:srgbClr val="F8B049">
                  <a:alpha val="100000"/>
                </a:srgbClr>
              </a:gs>
              <a:gs pos="87000">
                <a:srgbClr val="F8B049">
                  <a:alpha val="100000"/>
                </a:srgbClr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19459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9125" y="685800"/>
            <a:ext cx="6096000" cy="55626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19460" name="Line 4"/>
          <p:cNvCxnSpPr/>
          <p:nvPr/>
        </p:nvCxnSpPr>
        <p:spPr>
          <a:xfrm flipV="1">
            <a:off x="3667125" y="1295400"/>
            <a:ext cx="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61" name="Line 5"/>
          <p:cNvCxnSpPr/>
          <p:nvPr/>
        </p:nvCxnSpPr>
        <p:spPr>
          <a:xfrm flipV="1">
            <a:off x="3667125" y="1295400"/>
            <a:ext cx="30480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62" name="Line 6"/>
          <p:cNvCxnSpPr/>
          <p:nvPr/>
        </p:nvCxnSpPr>
        <p:spPr>
          <a:xfrm flipV="1">
            <a:off x="3667125" y="1371600"/>
            <a:ext cx="533400" cy="2133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63" name="Line 7"/>
          <p:cNvCxnSpPr/>
          <p:nvPr/>
        </p:nvCxnSpPr>
        <p:spPr>
          <a:xfrm flipV="1">
            <a:off x="3667125" y="1447800"/>
            <a:ext cx="762000" cy="20574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64" name="Line 8"/>
          <p:cNvCxnSpPr/>
          <p:nvPr/>
        </p:nvCxnSpPr>
        <p:spPr>
          <a:xfrm flipV="1">
            <a:off x="3667125" y="1524000"/>
            <a:ext cx="990600" cy="19812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65" name="Line 9"/>
          <p:cNvCxnSpPr/>
          <p:nvPr/>
        </p:nvCxnSpPr>
        <p:spPr>
          <a:xfrm flipV="1">
            <a:off x="3667125" y="1600200"/>
            <a:ext cx="1143000" cy="19050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66" name="Line 10"/>
          <p:cNvCxnSpPr/>
          <p:nvPr/>
        </p:nvCxnSpPr>
        <p:spPr>
          <a:xfrm flipV="1">
            <a:off x="3667125" y="1676400"/>
            <a:ext cx="1371600" cy="1828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67" name="Line 11"/>
          <p:cNvCxnSpPr/>
          <p:nvPr/>
        </p:nvCxnSpPr>
        <p:spPr>
          <a:xfrm flipV="1">
            <a:off x="3667125" y="1828800"/>
            <a:ext cx="1524000" cy="16764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68" name="Line 12"/>
          <p:cNvCxnSpPr/>
          <p:nvPr/>
        </p:nvCxnSpPr>
        <p:spPr>
          <a:xfrm flipV="1">
            <a:off x="3667125" y="1981200"/>
            <a:ext cx="1752600" cy="15240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69" name="Line 13"/>
          <p:cNvCxnSpPr/>
          <p:nvPr/>
        </p:nvCxnSpPr>
        <p:spPr>
          <a:xfrm flipV="1">
            <a:off x="3667125" y="2133600"/>
            <a:ext cx="1905000" cy="1371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70" name="Line 14"/>
          <p:cNvCxnSpPr/>
          <p:nvPr/>
        </p:nvCxnSpPr>
        <p:spPr>
          <a:xfrm flipV="1">
            <a:off x="3667125" y="2286000"/>
            <a:ext cx="2133600" cy="12192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71" name="Line 15"/>
          <p:cNvCxnSpPr/>
          <p:nvPr/>
        </p:nvCxnSpPr>
        <p:spPr>
          <a:xfrm flipV="1">
            <a:off x="3667125" y="2514600"/>
            <a:ext cx="2286000" cy="990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72" name="Line 16"/>
          <p:cNvCxnSpPr/>
          <p:nvPr/>
        </p:nvCxnSpPr>
        <p:spPr>
          <a:xfrm flipV="1">
            <a:off x="3667125" y="2743200"/>
            <a:ext cx="2362200" cy="7620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73" name="Line 17"/>
          <p:cNvCxnSpPr/>
          <p:nvPr/>
        </p:nvCxnSpPr>
        <p:spPr>
          <a:xfrm flipV="1">
            <a:off x="3667125" y="2971800"/>
            <a:ext cx="2438400" cy="5334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74" name="Line 18"/>
          <p:cNvCxnSpPr/>
          <p:nvPr/>
        </p:nvCxnSpPr>
        <p:spPr>
          <a:xfrm flipV="1">
            <a:off x="3667125" y="3200400"/>
            <a:ext cx="2514600" cy="304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19475" name="Line 34"/>
          <p:cNvCxnSpPr/>
          <p:nvPr/>
        </p:nvCxnSpPr>
        <p:spPr>
          <a:xfrm>
            <a:off x="3667125" y="3505200"/>
            <a:ext cx="2514600" cy="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19476" name="Oval 35"/>
          <p:cNvSpPr/>
          <p:nvPr/>
        </p:nvSpPr>
        <p:spPr>
          <a:xfrm>
            <a:off x="3514725" y="3352800"/>
            <a:ext cx="304800" cy="304800"/>
          </a:xfrm>
          <a:prstGeom prst="ellipse">
            <a:avLst/>
          </a:prstGeom>
          <a:solidFill>
            <a:srgbClr val="3333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cxnSp>
        <p:nvCxnSpPr>
          <p:cNvPr id="19477" name="Line 36"/>
          <p:cNvCxnSpPr/>
          <p:nvPr/>
        </p:nvCxnSpPr>
        <p:spPr>
          <a:xfrm flipH="1" flipV="1">
            <a:off x="3667125" y="1295400"/>
            <a:ext cx="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ysDot"/>
            <a:headEnd type="none" w="med" len="med"/>
            <a:tailEnd type="triangle" w="med" len="med"/>
          </a:ln>
        </p:spPr>
      </p:cxnSp>
      <p:sp>
        <p:nvSpPr>
          <p:cNvPr id="19478" name="Rectangle 37"/>
          <p:cNvSpPr/>
          <p:nvPr/>
        </p:nvSpPr>
        <p:spPr>
          <a:xfrm>
            <a:off x="7162800" y="3810000"/>
            <a:ext cx="1295400" cy="60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15</a:t>
            </a:r>
            <a:r>
              <a:rPr lang="zh-CN" altLang="en-US"/>
              <a:t>分钟</a:t>
            </a:r>
            <a:endParaRPr lang="zh-CN" altLang="en-US"/>
          </a:p>
        </p:txBody>
      </p:sp>
      <p:sp>
        <p:nvSpPr>
          <p:cNvPr id="19479" name="Rectangle 39"/>
          <p:cNvSpPr/>
          <p:nvPr/>
        </p:nvSpPr>
        <p:spPr>
          <a:xfrm>
            <a:off x="6678613" y="908050"/>
            <a:ext cx="207010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333300"/>
                </a:solidFill>
              </a:rPr>
              <a:t>分针走了</a:t>
            </a:r>
            <a:endParaRPr lang="zh-CN" altLang="en-US" sz="3200" b="1">
              <a:solidFill>
                <a:srgbClr val="333300"/>
              </a:solidFill>
            </a:endParaRPr>
          </a:p>
          <a:p>
            <a:r>
              <a:rPr lang="zh-CN" altLang="en-US" sz="3200" b="1">
                <a:solidFill>
                  <a:srgbClr val="333300"/>
                </a:solidFill>
              </a:rPr>
              <a:t>几分钟？</a:t>
            </a:r>
            <a:endParaRPr lang="zh-CN" altLang="en-US" sz="3200" b="1">
              <a:solidFill>
                <a:srgbClr val="333300"/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 fill="hold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61" dur="500" fill="hold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8" grpId="0" animBg="1"/>
      <p:bldP spid="194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0482" name="Oval 2"/>
          <p:cNvSpPr/>
          <p:nvPr/>
        </p:nvSpPr>
        <p:spPr>
          <a:xfrm>
            <a:off x="242888" y="404813"/>
            <a:ext cx="6705600" cy="6096000"/>
          </a:xfrm>
          <a:prstGeom prst="ellipse">
            <a:avLst/>
          </a:prstGeom>
          <a:gradFill rotWithShape="0">
            <a:gsLst>
              <a:gs pos="0">
                <a:srgbClr val="F8B049">
                  <a:alpha val="100000"/>
                </a:srgbClr>
              </a:gs>
              <a:gs pos="17999">
                <a:srgbClr val="B43E85">
                  <a:alpha val="100000"/>
                </a:srgbClr>
              </a:gs>
              <a:gs pos="31000">
                <a:srgbClr val="C50849">
                  <a:alpha val="100000"/>
                </a:srgbClr>
              </a:gs>
              <a:gs pos="33000">
                <a:srgbClr val="F952A0">
                  <a:alpha val="100000"/>
                </a:srgbClr>
              </a:gs>
              <a:gs pos="37000">
                <a:srgbClr val="FEE7F2">
                  <a:alpha val="100000"/>
                </a:srgbClr>
              </a:gs>
              <a:gs pos="78999">
                <a:srgbClr val="F8B049">
                  <a:alpha val="100000"/>
                </a:srgbClr>
              </a:gs>
              <a:gs pos="87000">
                <a:srgbClr val="F8B049">
                  <a:alpha val="100000"/>
                </a:srgbClr>
              </a:gs>
              <a:gs pos="100000">
                <a:srgbClr val="FC9FCB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pic>
        <p:nvPicPr>
          <p:cNvPr id="20483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7688" y="633413"/>
            <a:ext cx="6096000" cy="55626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0484" name="Line 4"/>
          <p:cNvCxnSpPr/>
          <p:nvPr/>
        </p:nvCxnSpPr>
        <p:spPr>
          <a:xfrm flipV="1">
            <a:off x="3595688" y="1243013"/>
            <a:ext cx="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85" name="Line 5"/>
          <p:cNvCxnSpPr/>
          <p:nvPr/>
        </p:nvCxnSpPr>
        <p:spPr>
          <a:xfrm flipV="1">
            <a:off x="3595688" y="1243013"/>
            <a:ext cx="30480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86" name="Line 6"/>
          <p:cNvCxnSpPr/>
          <p:nvPr/>
        </p:nvCxnSpPr>
        <p:spPr>
          <a:xfrm flipV="1">
            <a:off x="3595688" y="1319213"/>
            <a:ext cx="533400" cy="2133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87" name="Line 7"/>
          <p:cNvCxnSpPr/>
          <p:nvPr/>
        </p:nvCxnSpPr>
        <p:spPr>
          <a:xfrm flipV="1">
            <a:off x="3595688" y="1395413"/>
            <a:ext cx="762000" cy="20574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88" name="Line 8"/>
          <p:cNvCxnSpPr/>
          <p:nvPr/>
        </p:nvCxnSpPr>
        <p:spPr>
          <a:xfrm flipV="1">
            <a:off x="3595688" y="1471613"/>
            <a:ext cx="990600" cy="19812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89" name="Line 9"/>
          <p:cNvCxnSpPr/>
          <p:nvPr/>
        </p:nvCxnSpPr>
        <p:spPr>
          <a:xfrm flipV="1">
            <a:off x="3595688" y="1547813"/>
            <a:ext cx="1143000" cy="19050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0" name="Line 10"/>
          <p:cNvCxnSpPr/>
          <p:nvPr/>
        </p:nvCxnSpPr>
        <p:spPr>
          <a:xfrm flipV="1">
            <a:off x="3595688" y="1624013"/>
            <a:ext cx="1371600" cy="1828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1" name="Line 11"/>
          <p:cNvCxnSpPr/>
          <p:nvPr/>
        </p:nvCxnSpPr>
        <p:spPr>
          <a:xfrm flipV="1">
            <a:off x="3595688" y="1776413"/>
            <a:ext cx="1524000" cy="16764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2" name="Line 12"/>
          <p:cNvCxnSpPr/>
          <p:nvPr/>
        </p:nvCxnSpPr>
        <p:spPr>
          <a:xfrm flipV="1">
            <a:off x="3595688" y="1928813"/>
            <a:ext cx="1752600" cy="15240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3" name="Line 13"/>
          <p:cNvCxnSpPr/>
          <p:nvPr/>
        </p:nvCxnSpPr>
        <p:spPr>
          <a:xfrm flipV="1">
            <a:off x="3595688" y="2081213"/>
            <a:ext cx="1905000" cy="1371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4" name="Line 14"/>
          <p:cNvCxnSpPr/>
          <p:nvPr/>
        </p:nvCxnSpPr>
        <p:spPr>
          <a:xfrm flipV="1">
            <a:off x="3595688" y="2233613"/>
            <a:ext cx="2133600" cy="12192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5" name="Line 15"/>
          <p:cNvCxnSpPr/>
          <p:nvPr/>
        </p:nvCxnSpPr>
        <p:spPr>
          <a:xfrm flipV="1">
            <a:off x="3595688" y="2462213"/>
            <a:ext cx="2286000" cy="990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6" name="Line 16"/>
          <p:cNvCxnSpPr/>
          <p:nvPr/>
        </p:nvCxnSpPr>
        <p:spPr>
          <a:xfrm flipV="1">
            <a:off x="3595688" y="2690813"/>
            <a:ext cx="2362200" cy="7620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7" name="Line 17"/>
          <p:cNvCxnSpPr/>
          <p:nvPr/>
        </p:nvCxnSpPr>
        <p:spPr>
          <a:xfrm flipV="1">
            <a:off x="3595688" y="2919413"/>
            <a:ext cx="2438400" cy="5334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8" name="Line 18"/>
          <p:cNvCxnSpPr/>
          <p:nvPr/>
        </p:nvCxnSpPr>
        <p:spPr>
          <a:xfrm flipV="1">
            <a:off x="3595688" y="3148013"/>
            <a:ext cx="2514600" cy="304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499" name="Line 19"/>
          <p:cNvCxnSpPr/>
          <p:nvPr/>
        </p:nvCxnSpPr>
        <p:spPr>
          <a:xfrm flipV="1">
            <a:off x="3595688" y="3452813"/>
            <a:ext cx="2438400" cy="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0" name="Line 20"/>
          <p:cNvCxnSpPr/>
          <p:nvPr/>
        </p:nvCxnSpPr>
        <p:spPr>
          <a:xfrm>
            <a:off x="3595688" y="3452813"/>
            <a:ext cx="2438400" cy="228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1" name="Line 21"/>
          <p:cNvCxnSpPr/>
          <p:nvPr/>
        </p:nvCxnSpPr>
        <p:spPr>
          <a:xfrm>
            <a:off x="3595688" y="3452813"/>
            <a:ext cx="2438400" cy="3810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2" name="Line 22"/>
          <p:cNvCxnSpPr/>
          <p:nvPr/>
        </p:nvCxnSpPr>
        <p:spPr>
          <a:xfrm>
            <a:off x="3595688" y="3452813"/>
            <a:ext cx="2362200" cy="609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3" name="Line 23"/>
          <p:cNvCxnSpPr/>
          <p:nvPr/>
        </p:nvCxnSpPr>
        <p:spPr>
          <a:xfrm>
            <a:off x="3595688" y="3452813"/>
            <a:ext cx="2209800" cy="7620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4" name="Line 24"/>
          <p:cNvCxnSpPr/>
          <p:nvPr/>
        </p:nvCxnSpPr>
        <p:spPr>
          <a:xfrm>
            <a:off x="3595688" y="3452813"/>
            <a:ext cx="2057400" cy="990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5" name="Line 25"/>
          <p:cNvCxnSpPr/>
          <p:nvPr/>
        </p:nvCxnSpPr>
        <p:spPr>
          <a:xfrm>
            <a:off x="3595688" y="3452813"/>
            <a:ext cx="1981200" cy="12192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6" name="Line 26"/>
          <p:cNvCxnSpPr/>
          <p:nvPr/>
        </p:nvCxnSpPr>
        <p:spPr>
          <a:xfrm>
            <a:off x="3595688" y="3452813"/>
            <a:ext cx="1752600" cy="1371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7" name="Line 27"/>
          <p:cNvCxnSpPr/>
          <p:nvPr/>
        </p:nvCxnSpPr>
        <p:spPr>
          <a:xfrm>
            <a:off x="3595688" y="3452813"/>
            <a:ext cx="1676400" cy="15240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8" name="Line 28"/>
          <p:cNvCxnSpPr/>
          <p:nvPr/>
        </p:nvCxnSpPr>
        <p:spPr>
          <a:xfrm>
            <a:off x="3595688" y="3452813"/>
            <a:ext cx="1447800" cy="16764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09" name="Line 29"/>
          <p:cNvCxnSpPr/>
          <p:nvPr/>
        </p:nvCxnSpPr>
        <p:spPr>
          <a:xfrm>
            <a:off x="3595688" y="3452813"/>
            <a:ext cx="1219200" cy="1828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10" name="Line 30"/>
          <p:cNvCxnSpPr/>
          <p:nvPr/>
        </p:nvCxnSpPr>
        <p:spPr>
          <a:xfrm>
            <a:off x="3595688" y="3452813"/>
            <a:ext cx="990600" cy="19812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11" name="Line 31"/>
          <p:cNvCxnSpPr/>
          <p:nvPr/>
        </p:nvCxnSpPr>
        <p:spPr>
          <a:xfrm>
            <a:off x="3595688" y="3452813"/>
            <a:ext cx="762000" cy="19812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12" name="Line 32"/>
          <p:cNvCxnSpPr/>
          <p:nvPr/>
        </p:nvCxnSpPr>
        <p:spPr>
          <a:xfrm>
            <a:off x="3595688" y="3452813"/>
            <a:ext cx="533400" cy="2133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13" name="Line 33"/>
          <p:cNvCxnSpPr/>
          <p:nvPr/>
        </p:nvCxnSpPr>
        <p:spPr>
          <a:xfrm>
            <a:off x="3595688" y="3452813"/>
            <a:ext cx="30480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cxnSp>
        <p:nvCxnSpPr>
          <p:cNvPr id="20514" name="Line 34"/>
          <p:cNvCxnSpPr/>
          <p:nvPr/>
        </p:nvCxnSpPr>
        <p:spPr>
          <a:xfrm>
            <a:off x="3595688" y="3452813"/>
            <a:ext cx="0" cy="21336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0515" name="Oval 35"/>
          <p:cNvSpPr/>
          <p:nvPr/>
        </p:nvSpPr>
        <p:spPr>
          <a:xfrm>
            <a:off x="3443288" y="3300413"/>
            <a:ext cx="304800" cy="304800"/>
          </a:xfrm>
          <a:prstGeom prst="ellipse">
            <a:avLst/>
          </a:prstGeom>
          <a:solidFill>
            <a:srgbClr val="3333FF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cxnSp>
        <p:nvCxnSpPr>
          <p:cNvPr id="20516" name="Line 36"/>
          <p:cNvCxnSpPr/>
          <p:nvPr/>
        </p:nvCxnSpPr>
        <p:spPr>
          <a:xfrm flipH="1" flipV="1">
            <a:off x="3595688" y="1243013"/>
            <a:ext cx="0" cy="2209800"/>
          </a:xfrm>
          <a:prstGeom prst="line">
            <a:avLst/>
          </a:prstGeom>
          <a:ln w="38100" cap="flat" cmpd="sng">
            <a:solidFill>
              <a:srgbClr val="3333FF"/>
            </a:solidFill>
            <a:prstDash val="sysDot"/>
            <a:headEnd type="none" w="med" len="med"/>
            <a:tailEnd type="triangle" w="med" len="med"/>
          </a:ln>
        </p:spPr>
      </p:cxnSp>
      <p:sp>
        <p:nvSpPr>
          <p:cNvPr id="20517" name="Rectangle 38"/>
          <p:cNvSpPr/>
          <p:nvPr/>
        </p:nvSpPr>
        <p:spPr>
          <a:xfrm>
            <a:off x="7092950" y="4343400"/>
            <a:ext cx="1295400" cy="60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r>
              <a:rPr lang="en-US" altLang="zh-CN"/>
              <a:t> 30</a:t>
            </a:r>
            <a:r>
              <a:rPr lang="zh-CN" altLang="en-US"/>
              <a:t>分钟</a:t>
            </a:r>
            <a:endParaRPr lang="zh-CN" altLang="en-US"/>
          </a:p>
        </p:txBody>
      </p:sp>
      <p:sp>
        <p:nvSpPr>
          <p:cNvPr id="20518" name="Rectangle 42"/>
          <p:cNvSpPr/>
          <p:nvPr/>
        </p:nvSpPr>
        <p:spPr>
          <a:xfrm>
            <a:off x="6516688" y="908050"/>
            <a:ext cx="2376487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>
                <a:solidFill>
                  <a:srgbClr val="333300"/>
                </a:solidFill>
              </a:rPr>
              <a:t>分针走了</a:t>
            </a:r>
            <a:endParaRPr lang="zh-CN" altLang="en-US" sz="3200" b="1">
              <a:solidFill>
                <a:srgbClr val="333300"/>
              </a:solidFill>
            </a:endParaRPr>
          </a:p>
          <a:p>
            <a:r>
              <a:rPr lang="zh-CN" altLang="en-US" sz="3200" b="1">
                <a:solidFill>
                  <a:srgbClr val="333300"/>
                </a:solidFill>
              </a:rPr>
              <a:t>几分钟？</a:t>
            </a:r>
            <a:endParaRPr lang="zh-CN" altLang="en-US" sz="3200" b="1">
              <a:solidFill>
                <a:srgbClr val="333300"/>
              </a:solidFill>
            </a:endParaRPr>
          </a:p>
        </p:txBody>
      </p:sp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500"/>
                            </p:stCondLst>
                            <p:childTnLst>
                              <p:par>
                                <p:cTn id="7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5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5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5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1" dur="500" fill="hold"/>
                                        <p:tgtEl>
                                          <p:spTgt spid="20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6" dur="500" fill="hold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7" grpId="0" animBg="1"/>
      <p:bldP spid="205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0" y="0"/>
          <a:ext cx="5105400" cy="5021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5905500" imgH="5648325" progId="Paint.Picture">
                  <p:embed/>
                </p:oleObj>
              </mc:Choice>
              <mc:Fallback>
                <p:oleObj name="" r:id="rId1" imgW="5905500" imgH="564832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5105400" cy="50212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507" name="Picture 3" descr="CJ37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0" y="5105400"/>
            <a:ext cx="1524000" cy="1752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Text Box 4"/>
          <p:cNvSpPr/>
          <p:nvPr/>
        </p:nvSpPr>
        <p:spPr>
          <a:xfrm>
            <a:off x="4648200" y="533400"/>
            <a:ext cx="4111625" cy="94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>
                <a:solidFill>
                  <a:srgbClr val="FF3300"/>
                </a:solidFill>
              </a:rPr>
              <a:t>钟面上有（    ）个大格，</a:t>
            </a:r>
            <a:endParaRPr lang="zh-CN" altLang="en-US" sz="2800" b="1">
              <a:solidFill>
                <a:srgbClr val="FF3300"/>
              </a:solidFill>
            </a:endParaRPr>
          </a:p>
          <a:p>
            <a:r>
              <a:rPr lang="zh-CN" altLang="en-US" sz="2800" b="1">
                <a:solidFill>
                  <a:srgbClr val="FF3300"/>
                </a:solidFill>
              </a:rPr>
              <a:t>                （    ）个小格    </a:t>
            </a:r>
            <a:endParaRPr lang="zh-CN" altLang="en-US" sz="2800" b="1">
              <a:solidFill>
                <a:srgbClr val="FF3300"/>
              </a:solidFill>
            </a:endParaRPr>
          </a:p>
        </p:txBody>
      </p:sp>
      <p:sp>
        <p:nvSpPr>
          <p:cNvPr id="21509" name="Text Box 5"/>
          <p:cNvSpPr/>
          <p:nvPr/>
        </p:nvSpPr>
        <p:spPr>
          <a:xfrm>
            <a:off x="4800600" y="1752600"/>
            <a:ext cx="3754438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>
                <a:solidFill>
                  <a:srgbClr val="9966FF"/>
                </a:solidFill>
              </a:rPr>
              <a:t>时针走</a:t>
            </a:r>
            <a:r>
              <a:rPr lang="en-US" altLang="zh-CN" sz="2800" b="1">
                <a:solidFill>
                  <a:srgbClr val="9966FF"/>
                </a:solidFill>
              </a:rPr>
              <a:t>1</a:t>
            </a:r>
            <a:r>
              <a:rPr lang="zh-CN" altLang="en-US" sz="2800" b="1">
                <a:solidFill>
                  <a:srgbClr val="9966FF"/>
                </a:solidFill>
              </a:rPr>
              <a:t>大格是（  ）时</a:t>
            </a:r>
            <a:endParaRPr lang="zh-CN" altLang="en-US" sz="2800" b="1">
              <a:solidFill>
                <a:srgbClr val="9966FF"/>
              </a:solidFill>
            </a:endParaRPr>
          </a:p>
        </p:txBody>
      </p:sp>
      <p:sp>
        <p:nvSpPr>
          <p:cNvPr id="21510" name="Text Box 6"/>
          <p:cNvSpPr/>
          <p:nvPr/>
        </p:nvSpPr>
        <p:spPr>
          <a:xfrm>
            <a:off x="4800600" y="2971800"/>
            <a:ext cx="4111625" cy="9461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b="1">
                <a:solidFill>
                  <a:srgbClr val="0066FF"/>
                </a:solidFill>
              </a:rPr>
              <a:t>分针走一小格是（    ）分</a:t>
            </a:r>
            <a:endParaRPr lang="zh-CN" altLang="en-US" sz="2800" b="1">
              <a:solidFill>
                <a:srgbClr val="0066FF"/>
              </a:solidFill>
            </a:endParaRPr>
          </a:p>
          <a:p>
            <a:r>
              <a:rPr lang="zh-CN" altLang="en-US" sz="2800" b="1">
                <a:solidFill>
                  <a:srgbClr val="0066FF"/>
                </a:solidFill>
              </a:rPr>
              <a:t>        走一大格是（    ）分</a:t>
            </a:r>
            <a:endParaRPr lang="zh-CN" altLang="en-US" sz="2800" b="1">
              <a:solidFill>
                <a:srgbClr val="0066FF"/>
              </a:solidFill>
            </a:endParaRPr>
          </a:p>
        </p:txBody>
      </p:sp>
      <p:sp>
        <p:nvSpPr>
          <p:cNvPr id="21511" name="Text Box 7"/>
          <p:cNvSpPr/>
          <p:nvPr/>
        </p:nvSpPr>
        <p:spPr>
          <a:xfrm>
            <a:off x="2057400" y="4876800"/>
            <a:ext cx="61150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9933FF"/>
                </a:solidFill>
              </a:rPr>
              <a:t>时针走</a:t>
            </a:r>
            <a:r>
              <a:rPr lang="en-US" altLang="zh-CN" sz="2800" b="1">
                <a:solidFill>
                  <a:srgbClr val="9933FF"/>
                </a:solidFill>
              </a:rPr>
              <a:t>1</a:t>
            </a:r>
            <a:r>
              <a:rPr lang="zh-CN" altLang="en-US" sz="2800" b="1">
                <a:solidFill>
                  <a:srgbClr val="9933FF"/>
                </a:solidFill>
              </a:rPr>
              <a:t>大格，分针正好走（   ）圈</a:t>
            </a:r>
            <a:endParaRPr lang="zh-CN" altLang="en-US" sz="2800" b="1">
              <a:solidFill>
                <a:srgbClr val="9933FF"/>
              </a:solidFill>
            </a:endParaRPr>
          </a:p>
        </p:txBody>
      </p:sp>
      <p:sp>
        <p:nvSpPr>
          <p:cNvPr id="21512" name="AutoShape 8"/>
          <p:cNvSpPr/>
          <p:nvPr/>
        </p:nvSpPr>
        <p:spPr>
          <a:xfrm rot="5400000">
            <a:off x="3009900" y="4686300"/>
            <a:ext cx="228600" cy="1524000"/>
          </a:xfrm>
          <a:prstGeom prst="rightBrace">
            <a:avLst>
              <a:gd name="adj1" fmla="val 55524"/>
              <a:gd name="adj2" fmla="val 39370"/>
            </a:avLst>
          </a:prstGeom>
          <a:noFill/>
          <a:ln w="2857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21513" name="AutoShape 9"/>
          <p:cNvSpPr/>
          <p:nvPr/>
        </p:nvSpPr>
        <p:spPr>
          <a:xfrm rot="5400000">
            <a:off x="5981700" y="4152900"/>
            <a:ext cx="228600" cy="2590800"/>
          </a:xfrm>
          <a:prstGeom prst="rightBrace">
            <a:avLst>
              <a:gd name="adj1" fmla="val 94391"/>
              <a:gd name="adj2" fmla="val 63907"/>
            </a:avLst>
          </a:prstGeom>
          <a:noFill/>
          <a:ln w="28575" cap="flat" cmpd="sng">
            <a:solidFill>
              <a:srgbClr val="008000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/>
          </a:p>
        </p:txBody>
      </p:sp>
      <p:sp>
        <p:nvSpPr>
          <p:cNvPr id="21514" name="Text Box 10"/>
          <p:cNvSpPr/>
          <p:nvPr/>
        </p:nvSpPr>
        <p:spPr>
          <a:xfrm>
            <a:off x="2819400" y="5638800"/>
            <a:ext cx="12192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</a:rPr>
              <a:t>1</a:t>
            </a:r>
            <a:r>
              <a:rPr lang="zh-CN" altLang="en-US" sz="3200" b="1">
                <a:solidFill>
                  <a:srgbClr val="FF3300"/>
                </a:solidFill>
              </a:rPr>
              <a:t>时</a:t>
            </a:r>
            <a:endParaRPr lang="zh-CN" altLang="en-US" sz="3200" b="1">
              <a:solidFill>
                <a:srgbClr val="FF3300"/>
              </a:solidFill>
            </a:endParaRPr>
          </a:p>
        </p:txBody>
      </p:sp>
      <p:sp>
        <p:nvSpPr>
          <p:cNvPr id="21515" name="Text Box 11"/>
          <p:cNvSpPr/>
          <p:nvPr/>
        </p:nvSpPr>
        <p:spPr>
          <a:xfrm>
            <a:off x="5181600" y="5638800"/>
            <a:ext cx="137160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200" b="1">
                <a:solidFill>
                  <a:srgbClr val="FF3300"/>
                </a:solidFill>
              </a:rPr>
              <a:t>60</a:t>
            </a:r>
            <a:r>
              <a:rPr lang="zh-CN" altLang="en-US" sz="3200" b="1">
                <a:solidFill>
                  <a:srgbClr val="FF3300"/>
                </a:solidFill>
              </a:rPr>
              <a:t>分</a:t>
            </a:r>
            <a:endParaRPr lang="zh-CN" altLang="en-US" sz="3200" b="1">
              <a:solidFill>
                <a:srgbClr val="FF3300"/>
              </a:solidFill>
            </a:endParaRPr>
          </a:p>
        </p:txBody>
      </p:sp>
      <p:grpSp>
        <p:nvGrpSpPr>
          <p:cNvPr id="21516" name="Group 12"/>
          <p:cNvGrpSpPr/>
          <p:nvPr/>
        </p:nvGrpSpPr>
        <p:grpSpPr>
          <a:xfrm>
            <a:off x="4191000" y="5867400"/>
            <a:ext cx="381000" cy="152400"/>
            <a:chOff x="0" y="0"/>
            <a:chExt cx="240" cy="96"/>
          </a:xfrm>
        </p:grpSpPr>
        <p:cxnSp>
          <p:nvCxnSpPr>
            <p:cNvPr id="21517" name="Line 13"/>
            <p:cNvCxnSpPr/>
            <p:nvPr/>
          </p:nvCxnSpPr>
          <p:spPr>
            <a:xfrm>
              <a:off x="0" y="0"/>
              <a:ext cx="24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  <p:cxnSp>
          <p:nvCxnSpPr>
            <p:cNvPr id="21518" name="Line 14"/>
            <p:cNvCxnSpPr/>
            <p:nvPr/>
          </p:nvCxnSpPr>
          <p:spPr>
            <a:xfrm>
              <a:off x="0" y="96"/>
              <a:ext cx="240" cy="0"/>
            </a:xfrm>
            <a:prstGeom prst="line">
              <a:avLst/>
            </a:prstGeom>
            <a:ln w="28575" cap="flat" cmpd="sng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</p:cxnSp>
      </p:grpSp>
      <p:sp>
        <p:nvSpPr>
          <p:cNvPr id="21519" name="Rectangle 15"/>
          <p:cNvSpPr/>
          <p:nvPr/>
        </p:nvSpPr>
        <p:spPr>
          <a:xfrm>
            <a:off x="6477000" y="533400"/>
            <a:ext cx="5397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/>
              <a:t>12</a:t>
            </a:r>
            <a:endParaRPr lang="en-US" altLang="zh-CN" sz="2800" b="1"/>
          </a:p>
        </p:txBody>
      </p:sp>
      <p:sp>
        <p:nvSpPr>
          <p:cNvPr id="21520" name="Text Box 16"/>
          <p:cNvSpPr/>
          <p:nvPr/>
        </p:nvSpPr>
        <p:spPr>
          <a:xfrm>
            <a:off x="6477000" y="1004888"/>
            <a:ext cx="609600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/>
              <a:t>60</a:t>
            </a:r>
            <a:endParaRPr lang="en-US" altLang="zh-CN" sz="2800" b="1"/>
          </a:p>
        </p:txBody>
      </p:sp>
      <p:sp>
        <p:nvSpPr>
          <p:cNvPr id="21521" name="Text Box 17"/>
          <p:cNvSpPr/>
          <p:nvPr/>
        </p:nvSpPr>
        <p:spPr>
          <a:xfrm>
            <a:off x="7391400" y="1752600"/>
            <a:ext cx="5397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/>
              <a:t> 1 </a:t>
            </a:r>
            <a:endParaRPr lang="en-US" altLang="zh-CN" sz="2800" b="1"/>
          </a:p>
        </p:txBody>
      </p:sp>
      <p:sp>
        <p:nvSpPr>
          <p:cNvPr id="21522" name="Text Box 18"/>
          <p:cNvSpPr/>
          <p:nvPr/>
        </p:nvSpPr>
        <p:spPr>
          <a:xfrm>
            <a:off x="7715250" y="2986088"/>
            <a:ext cx="3619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/>
              <a:t>1</a:t>
            </a:r>
            <a:endParaRPr lang="en-US" altLang="zh-CN" sz="2800" b="1"/>
          </a:p>
        </p:txBody>
      </p:sp>
      <p:sp>
        <p:nvSpPr>
          <p:cNvPr id="21523" name="Text Box 19"/>
          <p:cNvSpPr/>
          <p:nvPr/>
        </p:nvSpPr>
        <p:spPr>
          <a:xfrm>
            <a:off x="7772400" y="3443288"/>
            <a:ext cx="3619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/>
              <a:t>5</a:t>
            </a:r>
            <a:endParaRPr lang="en-US" altLang="zh-CN" sz="2800" b="1"/>
          </a:p>
        </p:txBody>
      </p:sp>
      <p:sp>
        <p:nvSpPr>
          <p:cNvPr id="21524" name="Text Box 20"/>
          <p:cNvSpPr/>
          <p:nvPr/>
        </p:nvSpPr>
        <p:spPr>
          <a:xfrm>
            <a:off x="6553200" y="4876800"/>
            <a:ext cx="3619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800" b="1"/>
              <a:t>1</a:t>
            </a:r>
            <a:endParaRPr lang="en-US" altLang="zh-CN" sz="2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 animBg="1"/>
      <p:bldP spid="21510" grpId="0" animBg="1"/>
      <p:bldP spid="21511" grpId="0" animBg="1"/>
      <p:bldP spid="21514" grpId="0" animBg="1"/>
      <p:bldP spid="21515" grpId="0" animBg="1"/>
      <p:bldP spid="21519" grpId="0" animBg="1"/>
      <p:bldP spid="21520" grpId="0" animBg="1"/>
      <p:bldP spid="21521" grpId="0" animBg="1"/>
      <p:bldP spid="21522" grpId="0" animBg="1"/>
      <p:bldP spid="21523" grpId="0" animBg="1"/>
      <p:bldP spid="21524" grpId="0" animBg="1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heme/theme1.xml><?xml version="1.0" encoding="utf-8"?>
<a:theme xmlns:a="http://schemas.openxmlformats.org/drawingml/2006/main" name="ppt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1307</Words>
  <Application>WPS 演示</Application>
  <PresentationFormat/>
  <Paragraphs>293</Paragraphs>
  <Slides>23</Slides>
  <Notes>1</Notes>
  <HiddenSlides>0</HiddenSlides>
  <MMClips>1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隶书</vt:lpstr>
      <vt:lpstr>黑体</vt:lpstr>
      <vt:lpstr>方正舒体</vt:lpstr>
      <vt:lpstr>等线 Light</vt:lpstr>
      <vt:lpstr>华文新魏</vt:lpstr>
      <vt:lpstr>Times New Roman</vt:lpstr>
      <vt:lpstr>Arial Unicode MS</vt:lpstr>
      <vt:lpstr>ppt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2021-04-03T02:50:19Z</cp:lastPrinted>
  <dcterms:created xsi:type="dcterms:W3CDTF">2021-04-03T02:50:19Z</dcterms:created>
  <dcterms:modified xsi:type="dcterms:W3CDTF">2021-11-09T10:58:25Z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CF237D8E1D324E35908D44A5B2E30085</vt:lpwstr>
  </property>
  <property fmtid="{D5CDD505-2E9C-101B-9397-08002B2CF9AE}" pid="7" name="KSOProductBuildVer">
    <vt:lpwstr>2052-11.1.0.11045</vt:lpwstr>
  </property>
</Properties>
</file>